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3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14.xml" ContentType="application/vnd.openxmlformats-officedocument.presentationml.tags+xml"/>
  <Override PartName="/ppt/notesSlides/notesSlide33.xml" ContentType="application/vnd.openxmlformats-officedocument.presentationml.notesSlide+xml"/>
  <Override PartName="/ppt/tags/tag15.xml" ContentType="application/vnd.openxmlformats-officedocument.presentationml.tags+xml"/>
  <Override PartName="/ppt/notesSlides/notesSlide34.xml" ContentType="application/vnd.openxmlformats-officedocument.presentationml.notesSlide+xml"/>
  <Override PartName="/ppt/tags/tag16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17.xml" ContentType="application/vnd.openxmlformats-officedocument.presentationml.tags+xml"/>
  <Override PartName="/ppt/notesSlides/notesSlide37.xml" ContentType="application/vnd.openxmlformats-officedocument.presentationml.notesSlide+xml"/>
  <Override PartName="/ppt/tags/tag18.xml" ContentType="application/vnd.openxmlformats-officedocument.presentationml.tags+xml"/>
  <Override PartName="/ppt/notesSlides/notesSlide38.xml" ContentType="application/vnd.openxmlformats-officedocument.presentationml.notesSlide+xml"/>
  <Override PartName="/ppt/tags/tag19.xml" ContentType="application/vnd.openxmlformats-officedocument.presentationml.tags+xml"/>
  <Override PartName="/ppt/notesSlides/notesSlide39.xml" ContentType="application/vnd.openxmlformats-officedocument.presentationml.notesSlide+xml"/>
  <Override PartName="/ppt/tags/tag20.xml" ContentType="application/vnd.openxmlformats-officedocument.presentationml.tags+xml"/>
  <Override PartName="/ppt/notesSlides/notesSlide40.xml" ContentType="application/vnd.openxmlformats-officedocument.presentationml.notesSlide+xml"/>
  <Override PartName="/ppt/tags/tag21.xml" ContentType="application/vnd.openxmlformats-officedocument.presentationml.tags+xml"/>
  <Override PartName="/ppt/notesSlides/notesSlide41.xml" ContentType="application/vnd.openxmlformats-officedocument.presentationml.notesSlide+xml"/>
  <Override PartName="/ppt/tags/tag22.xml" ContentType="application/vnd.openxmlformats-officedocument.presentationml.tags+xml"/>
  <Override PartName="/ppt/notesSlides/notesSlide42.xml" ContentType="application/vnd.openxmlformats-officedocument.presentationml.notesSlide+xml"/>
  <Override PartName="/ppt/tags/tag23.xml" ContentType="application/vnd.openxmlformats-officedocument.presentationml.tags+xml"/>
  <Override PartName="/ppt/notesSlides/notesSlide43.xml" ContentType="application/vnd.openxmlformats-officedocument.presentationml.notesSlide+xml"/>
  <Override PartName="/ppt/tags/tag24.xml" ContentType="application/vnd.openxmlformats-officedocument.presentationml.tags+xml"/>
  <Override PartName="/ppt/notesSlides/notesSlide44.xml" ContentType="application/vnd.openxmlformats-officedocument.presentationml.notesSlide+xml"/>
  <Override PartName="/ppt/tags/tag25.xml" ContentType="application/vnd.openxmlformats-officedocument.presentationml.tags+xml"/>
  <Override PartName="/ppt/notesSlides/notesSlide45.xml" ContentType="application/vnd.openxmlformats-officedocument.presentationml.notesSlide+xml"/>
  <Override PartName="/ppt/tags/tag26.xml" ContentType="application/vnd.openxmlformats-officedocument.presentationml.tags+xml"/>
  <Override PartName="/ppt/notesSlides/notesSlide46.xml" ContentType="application/vnd.openxmlformats-officedocument.presentationml.notesSlide+xml"/>
  <Override PartName="/ppt/tags/tag27.xml" ContentType="application/vnd.openxmlformats-officedocument.presentationml.tags+xml"/>
  <Override PartName="/ppt/notesSlides/notesSlide47.xml" ContentType="application/vnd.openxmlformats-officedocument.presentationml.notesSlide+xml"/>
  <Override PartName="/ppt/tags/tag28.xml" ContentType="application/vnd.openxmlformats-officedocument.presentationml.tags+xml"/>
  <Override PartName="/ppt/notesSlides/notesSlide4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1" r:id="rId2"/>
  </p:sldMasterIdLst>
  <p:notesMasterIdLst>
    <p:notesMasterId r:id="rId51"/>
  </p:notesMasterIdLst>
  <p:sldIdLst>
    <p:sldId id="262" r:id="rId3"/>
    <p:sldId id="336" r:id="rId4"/>
    <p:sldId id="295" r:id="rId5"/>
    <p:sldId id="407" r:id="rId6"/>
    <p:sldId id="408" r:id="rId7"/>
    <p:sldId id="413" r:id="rId8"/>
    <p:sldId id="346" r:id="rId9"/>
    <p:sldId id="293" r:id="rId10"/>
    <p:sldId id="359" r:id="rId11"/>
    <p:sldId id="296" r:id="rId12"/>
    <p:sldId id="398" r:id="rId13"/>
    <p:sldId id="399" r:id="rId14"/>
    <p:sldId id="400" r:id="rId15"/>
    <p:sldId id="401" r:id="rId16"/>
    <p:sldId id="369" r:id="rId17"/>
    <p:sldId id="410" r:id="rId18"/>
    <p:sldId id="406" r:id="rId19"/>
    <p:sldId id="361" r:id="rId20"/>
    <p:sldId id="362" r:id="rId21"/>
    <p:sldId id="363" r:id="rId22"/>
    <p:sldId id="364" r:id="rId23"/>
    <p:sldId id="365" r:id="rId24"/>
    <p:sldId id="366" r:id="rId25"/>
    <p:sldId id="367" r:id="rId26"/>
    <p:sldId id="368" r:id="rId27"/>
    <p:sldId id="411" r:id="rId28"/>
    <p:sldId id="372" r:id="rId29"/>
    <p:sldId id="375" r:id="rId30"/>
    <p:sldId id="373" r:id="rId31"/>
    <p:sldId id="374" r:id="rId32"/>
    <p:sldId id="376" r:id="rId33"/>
    <p:sldId id="377" r:id="rId34"/>
    <p:sldId id="412" r:id="rId35"/>
    <p:sldId id="337" r:id="rId36"/>
    <p:sldId id="283" r:id="rId37"/>
    <p:sldId id="284" r:id="rId38"/>
    <p:sldId id="345" r:id="rId39"/>
    <p:sldId id="378" r:id="rId40"/>
    <p:sldId id="290" r:id="rId41"/>
    <p:sldId id="339" r:id="rId42"/>
    <p:sldId id="340" r:id="rId43"/>
    <p:sldId id="341" r:id="rId44"/>
    <p:sldId id="342" r:id="rId45"/>
    <p:sldId id="292" r:id="rId46"/>
    <p:sldId id="343" r:id="rId47"/>
    <p:sldId id="344" r:id="rId48"/>
    <p:sldId id="291" r:id="rId49"/>
    <p:sldId id="347" r:id="rId50"/>
  </p:sldIdLst>
  <p:sldSz cx="12192000" cy="6858000"/>
  <p:notesSz cx="6858000" cy="9144000"/>
  <p:custDataLst>
    <p:tags r:id="rId5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BF78D5-F5E2-4149-84DD-33D1C9A2DC3D}" v="4" dt="2024-05-22T07:54:06.3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6"/>
    <p:restoredTop sz="94648"/>
  </p:normalViewPr>
  <p:slideViewPr>
    <p:cSldViewPr snapToGrid="0">
      <p:cViewPr varScale="1">
        <p:scale>
          <a:sx n="63" d="100"/>
          <a:sy n="63" d="100"/>
        </p:scale>
        <p:origin x="128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microsoft.com/office/2016/11/relationships/changesInfo" Target="changesInfos/changesInfo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er yuan" userId="be8823ea75d0247e" providerId="LiveId" clId="{95BF78D5-F5E2-4149-84DD-33D1C9A2DC3D}"/>
    <pc:docChg chg="addSld delSld modSld">
      <pc:chgData name="Alexander yuan" userId="be8823ea75d0247e" providerId="LiveId" clId="{95BF78D5-F5E2-4149-84DD-33D1C9A2DC3D}" dt="2024-05-22T07:54:09.110" v="4" actId="47"/>
      <pc:docMkLst>
        <pc:docMk/>
      </pc:docMkLst>
      <pc:sldChg chg="add">
        <pc:chgData name="Alexander yuan" userId="be8823ea75d0247e" providerId="LiveId" clId="{95BF78D5-F5E2-4149-84DD-33D1C9A2DC3D}" dt="2024-05-22T07:53:51.710" v="0"/>
        <pc:sldMkLst>
          <pc:docMk/>
          <pc:sldMk cId="210899719" sldId="283"/>
        </pc:sldMkLst>
      </pc:sldChg>
      <pc:sldChg chg="add">
        <pc:chgData name="Alexander yuan" userId="be8823ea75d0247e" providerId="LiveId" clId="{95BF78D5-F5E2-4149-84DD-33D1C9A2DC3D}" dt="2024-05-22T07:53:55.225" v="1"/>
        <pc:sldMkLst>
          <pc:docMk/>
          <pc:sldMk cId="215382964" sldId="284"/>
        </pc:sldMkLst>
      </pc:sldChg>
      <pc:sldChg chg="add">
        <pc:chgData name="Alexander yuan" userId="be8823ea75d0247e" providerId="LiveId" clId="{95BF78D5-F5E2-4149-84DD-33D1C9A2DC3D}" dt="2024-05-22T07:54:05.045" v="2"/>
        <pc:sldMkLst>
          <pc:docMk/>
          <pc:sldMk cId="3848810792" sldId="291"/>
        </pc:sldMkLst>
      </pc:sldChg>
      <pc:sldChg chg="add">
        <pc:chgData name="Alexander yuan" userId="be8823ea75d0247e" providerId="LiveId" clId="{95BF78D5-F5E2-4149-84DD-33D1C9A2DC3D}" dt="2024-05-22T07:54:06.355" v="3"/>
        <pc:sldMkLst>
          <pc:docMk/>
          <pc:sldMk cId="952497298" sldId="347"/>
        </pc:sldMkLst>
      </pc:sldChg>
      <pc:sldChg chg="del">
        <pc:chgData name="Alexander yuan" userId="be8823ea75d0247e" providerId="LiveId" clId="{95BF78D5-F5E2-4149-84DD-33D1C9A2DC3D}" dt="2024-05-22T07:54:09.110" v="4" actId="47"/>
        <pc:sldMkLst>
          <pc:docMk/>
          <pc:sldMk cId="2279700529" sldId="41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4C0F17-3194-A84E-93F5-0B60B0ECCB8D}" type="datetimeFigureOut">
              <a:rPr kumimoji="1" lang="zh-CN" altLang="en-US" smtClean="0"/>
              <a:t>2024/5/22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226BC8-7D3A-B745-9A25-234515C80E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7831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6041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2825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5379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1158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7636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5679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7350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7072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495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B290-40FE-1A45-AB12-272355A055FA}" type="datetimeFigureOut">
              <a:rPr kumimoji="1" lang="zh-CN" altLang="en-US" smtClean="0"/>
              <a:t>2024/5/22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FA87A-E58B-5841-820B-7DDF072F91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B290-40FE-1A45-AB12-272355A055FA}" type="datetimeFigureOut">
              <a:rPr kumimoji="1" lang="zh-CN" altLang="en-US" smtClean="0"/>
              <a:t>2024/5/22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FA87A-E58B-5841-820B-7DDF072F91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B290-40FE-1A45-AB12-272355A055FA}" type="datetimeFigureOut">
              <a:rPr kumimoji="1" lang="zh-CN" altLang="en-US" smtClean="0"/>
              <a:t>2024/5/22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FA87A-E58B-5841-820B-7DDF072F91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0" y="1371003"/>
            <a:ext cx="12203008" cy="2625790"/>
          </a:xfrm>
          <a:custGeom>
            <a:avLst/>
            <a:gdLst>
              <a:gd name="connsiteX0" fmla="*/ 0 w 12203008"/>
              <a:gd name="connsiteY0" fmla="*/ 0 h 2625790"/>
              <a:gd name="connsiteX1" fmla="*/ 12203008 w 12203008"/>
              <a:gd name="connsiteY1" fmla="*/ 0 h 2625790"/>
              <a:gd name="connsiteX2" fmla="*/ 12203008 w 12203008"/>
              <a:gd name="connsiteY2" fmla="*/ 2625790 h 2625790"/>
              <a:gd name="connsiteX3" fmla="*/ 0 w 12203008"/>
              <a:gd name="connsiteY3" fmla="*/ 2625790 h 2625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3008" h="2625790">
                <a:moveTo>
                  <a:pt x="0" y="0"/>
                </a:moveTo>
                <a:lnTo>
                  <a:pt x="12203008" y="0"/>
                </a:lnTo>
                <a:lnTo>
                  <a:pt x="12203008" y="2625790"/>
                </a:lnTo>
                <a:lnTo>
                  <a:pt x="0" y="26257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/>
  <p:hf sldNum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1274762" y="1943100"/>
            <a:ext cx="2157510" cy="1600200"/>
          </a:xfrm>
          <a:custGeom>
            <a:avLst/>
            <a:gdLst>
              <a:gd name="connsiteX0" fmla="*/ 0 w 2157510"/>
              <a:gd name="connsiteY0" fmla="*/ 0 h 1600200"/>
              <a:gd name="connsiteX1" fmla="*/ 2157510 w 2157510"/>
              <a:gd name="connsiteY1" fmla="*/ 0 h 1600200"/>
              <a:gd name="connsiteX2" fmla="*/ 2157510 w 2157510"/>
              <a:gd name="connsiteY2" fmla="*/ 1600200 h 1600200"/>
              <a:gd name="connsiteX3" fmla="*/ 0 w 2157510"/>
              <a:gd name="connsiteY3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7510" h="1600200">
                <a:moveTo>
                  <a:pt x="0" y="0"/>
                </a:moveTo>
                <a:lnTo>
                  <a:pt x="2157510" y="0"/>
                </a:lnTo>
                <a:lnTo>
                  <a:pt x="2157510" y="1600200"/>
                </a:lnTo>
                <a:lnTo>
                  <a:pt x="0" y="1600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3769750" y="3884613"/>
            <a:ext cx="2157510" cy="1600200"/>
          </a:xfrm>
          <a:custGeom>
            <a:avLst/>
            <a:gdLst>
              <a:gd name="connsiteX0" fmla="*/ 0 w 2157510"/>
              <a:gd name="connsiteY0" fmla="*/ 0 h 1600200"/>
              <a:gd name="connsiteX1" fmla="*/ 2157510 w 2157510"/>
              <a:gd name="connsiteY1" fmla="*/ 0 h 1600200"/>
              <a:gd name="connsiteX2" fmla="*/ 2157510 w 2157510"/>
              <a:gd name="connsiteY2" fmla="*/ 1600200 h 1600200"/>
              <a:gd name="connsiteX3" fmla="*/ 0 w 2157510"/>
              <a:gd name="connsiteY3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7510" h="1600200">
                <a:moveTo>
                  <a:pt x="0" y="0"/>
                </a:moveTo>
                <a:lnTo>
                  <a:pt x="2157510" y="0"/>
                </a:lnTo>
                <a:lnTo>
                  <a:pt x="2157510" y="1600200"/>
                </a:lnTo>
                <a:lnTo>
                  <a:pt x="0" y="1600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6264739" y="1943100"/>
            <a:ext cx="2157510" cy="1600200"/>
          </a:xfrm>
          <a:custGeom>
            <a:avLst/>
            <a:gdLst>
              <a:gd name="connsiteX0" fmla="*/ 0 w 2157510"/>
              <a:gd name="connsiteY0" fmla="*/ 0 h 1600200"/>
              <a:gd name="connsiteX1" fmla="*/ 2157510 w 2157510"/>
              <a:gd name="connsiteY1" fmla="*/ 0 h 1600200"/>
              <a:gd name="connsiteX2" fmla="*/ 2157510 w 2157510"/>
              <a:gd name="connsiteY2" fmla="*/ 1600200 h 1600200"/>
              <a:gd name="connsiteX3" fmla="*/ 0 w 2157510"/>
              <a:gd name="connsiteY3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7510" h="1600200">
                <a:moveTo>
                  <a:pt x="0" y="0"/>
                </a:moveTo>
                <a:lnTo>
                  <a:pt x="2157510" y="0"/>
                </a:lnTo>
                <a:lnTo>
                  <a:pt x="2157510" y="1600200"/>
                </a:lnTo>
                <a:lnTo>
                  <a:pt x="0" y="1600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4"/>
          </p:nvPr>
        </p:nvSpPr>
        <p:spPr>
          <a:xfrm>
            <a:off x="8759727" y="3884613"/>
            <a:ext cx="2157510" cy="1600200"/>
          </a:xfrm>
          <a:custGeom>
            <a:avLst/>
            <a:gdLst>
              <a:gd name="connsiteX0" fmla="*/ 0 w 2157510"/>
              <a:gd name="connsiteY0" fmla="*/ 0 h 1600200"/>
              <a:gd name="connsiteX1" fmla="*/ 2157510 w 2157510"/>
              <a:gd name="connsiteY1" fmla="*/ 0 h 1600200"/>
              <a:gd name="connsiteX2" fmla="*/ 2157510 w 2157510"/>
              <a:gd name="connsiteY2" fmla="*/ 1600200 h 1600200"/>
              <a:gd name="connsiteX3" fmla="*/ 0 w 2157510"/>
              <a:gd name="connsiteY3" fmla="*/ 160020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7510" h="1600200">
                <a:moveTo>
                  <a:pt x="0" y="0"/>
                </a:moveTo>
                <a:lnTo>
                  <a:pt x="2157510" y="0"/>
                </a:lnTo>
                <a:lnTo>
                  <a:pt x="2157510" y="1600200"/>
                </a:lnTo>
                <a:lnTo>
                  <a:pt x="0" y="1600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7087257"/>
      </p:ext>
    </p:extLst>
  </p:cSld>
  <p:clrMapOvr>
    <a:masterClrMapping/>
  </p:clrMapOvr>
  <p:transition/>
  <p:hf sldNum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B290-40FE-1A45-AB12-272355A055FA}" type="datetimeFigureOut">
              <a:rPr kumimoji="1" lang="zh-CN" altLang="en-US" smtClean="0"/>
              <a:t>2024/5/22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FA87A-E58B-5841-820B-7DDF072F91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B290-40FE-1A45-AB12-272355A055FA}" type="datetimeFigureOut">
              <a:rPr kumimoji="1" lang="zh-CN" altLang="en-US" smtClean="0"/>
              <a:t>2024/5/22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FA87A-E58B-5841-820B-7DDF072F91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B290-40FE-1A45-AB12-272355A055FA}" type="datetimeFigureOut">
              <a:rPr kumimoji="1" lang="zh-CN" altLang="en-US" smtClean="0"/>
              <a:t>2024/5/22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FA87A-E58B-5841-820B-7DDF072F91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B290-40FE-1A45-AB12-272355A055FA}" type="datetimeFigureOut">
              <a:rPr kumimoji="1" lang="zh-CN" altLang="en-US" smtClean="0"/>
              <a:t>2024/5/22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FA87A-E58B-5841-820B-7DDF072F91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B290-40FE-1A45-AB12-272355A055FA}" type="datetimeFigureOut">
              <a:rPr kumimoji="1" lang="zh-CN" altLang="en-US" smtClean="0"/>
              <a:t>2024/5/22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FA87A-E58B-5841-820B-7DDF072F91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B290-40FE-1A45-AB12-272355A055FA}" type="datetimeFigureOut">
              <a:rPr kumimoji="1" lang="zh-CN" altLang="en-US" smtClean="0"/>
              <a:t>2024/5/22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FA87A-E58B-5841-820B-7DDF072F91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B290-40FE-1A45-AB12-272355A055FA}" type="datetimeFigureOut">
              <a:rPr kumimoji="1" lang="zh-CN" altLang="en-US" smtClean="0"/>
              <a:t>2024/5/22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FA87A-E58B-5841-820B-7DDF072F91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B290-40FE-1A45-AB12-272355A055FA}" type="datetimeFigureOut">
              <a:rPr kumimoji="1" lang="zh-CN" altLang="en-US" smtClean="0"/>
              <a:t>2024/5/22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FA87A-E58B-5841-820B-7DDF072F91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B290-40FE-1A45-AB12-272355A055FA}" type="datetimeFigureOut">
              <a:rPr kumimoji="1" lang="zh-CN" altLang="en-US" smtClean="0"/>
              <a:t>2024/5/22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FA87A-E58B-5841-820B-7DDF072F91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B290-40FE-1A45-AB12-272355A055FA}" type="datetimeFigureOut">
              <a:rPr kumimoji="1" lang="zh-CN" altLang="en-US" smtClean="0"/>
              <a:t>2024/5/22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FA87A-E58B-5841-820B-7DDF072F91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B290-40FE-1A45-AB12-272355A055FA}" type="datetimeFigureOut">
              <a:rPr kumimoji="1" lang="zh-CN" altLang="en-US" smtClean="0"/>
              <a:t>2024/5/22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FA87A-E58B-5841-820B-7DDF072F91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B290-40FE-1A45-AB12-272355A055FA}" type="datetimeFigureOut">
              <a:rPr kumimoji="1" lang="zh-CN" altLang="en-US" smtClean="0"/>
              <a:t>2024/5/22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FA87A-E58B-5841-820B-7DDF072F91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0" y="1371003"/>
            <a:ext cx="12203008" cy="2625790"/>
          </a:xfrm>
          <a:custGeom>
            <a:avLst/>
            <a:gdLst>
              <a:gd name="connsiteX0" fmla="*/ 0 w 12203008"/>
              <a:gd name="connsiteY0" fmla="*/ 0 h 2625790"/>
              <a:gd name="connsiteX1" fmla="*/ 12203008 w 12203008"/>
              <a:gd name="connsiteY1" fmla="*/ 0 h 2625790"/>
              <a:gd name="connsiteX2" fmla="*/ 12203008 w 12203008"/>
              <a:gd name="connsiteY2" fmla="*/ 2625790 h 2625790"/>
              <a:gd name="connsiteX3" fmla="*/ 0 w 12203008"/>
              <a:gd name="connsiteY3" fmla="*/ 2625790 h 2625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03008" h="2625790">
                <a:moveTo>
                  <a:pt x="0" y="0"/>
                </a:moveTo>
                <a:lnTo>
                  <a:pt x="12203008" y="0"/>
                </a:lnTo>
                <a:lnTo>
                  <a:pt x="12203008" y="2625790"/>
                </a:lnTo>
                <a:lnTo>
                  <a:pt x="0" y="26257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/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B290-40FE-1A45-AB12-272355A055FA}" type="datetimeFigureOut">
              <a:rPr kumimoji="1" lang="zh-CN" altLang="en-US" smtClean="0"/>
              <a:t>2024/5/22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FA87A-E58B-5841-820B-7DDF072F91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B290-40FE-1A45-AB12-272355A055FA}" type="datetimeFigureOut">
              <a:rPr kumimoji="1" lang="zh-CN" altLang="en-US" smtClean="0"/>
              <a:t>2024/5/22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FA87A-E58B-5841-820B-7DDF072F91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B290-40FE-1A45-AB12-272355A055FA}" type="datetimeFigureOut">
              <a:rPr kumimoji="1" lang="zh-CN" altLang="en-US" smtClean="0"/>
              <a:t>2024/5/22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FA87A-E58B-5841-820B-7DDF072F91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B290-40FE-1A45-AB12-272355A055FA}" type="datetimeFigureOut">
              <a:rPr kumimoji="1" lang="zh-CN" altLang="en-US" smtClean="0"/>
              <a:t>2024/5/22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FA87A-E58B-5841-820B-7DDF072F91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B290-40FE-1A45-AB12-272355A055FA}" type="datetimeFigureOut">
              <a:rPr kumimoji="1" lang="zh-CN" altLang="en-US" smtClean="0"/>
              <a:t>2024/5/22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FA87A-E58B-5841-820B-7DDF072F91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B290-40FE-1A45-AB12-272355A055FA}" type="datetimeFigureOut">
              <a:rPr kumimoji="1" lang="zh-CN" altLang="en-US" smtClean="0"/>
              <a:t>2024/5/22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FA87A-E58B-5841-820B-7DDF072F91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B290-40FE-1A45-AB12-272355A055FA}" type="datetimeFigureOut">
              <a:rPr kumimoji="1" lang="zh-CN" altLang="en-US" smtClean="0"/>
              <a:t>2024/5/22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FA87A-E58B-5841-820B-7DDF072F91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01B290-40FE-1A45-AB12-272355A055FA}" type="datetimeFigureOut">
              <a:rPr kumimoji="1" lang="zh-CN" altLang="en-US" smtClean="0"/>
              <a:t>2024/5/22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EFA87A-E58B-5841-820B-7DDF072F91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01B290-40FE-1A45-AB12-272355A055FA}" type="datetimeFigureOut">
              <a:rPr kumimoji="1" lang="zh-CN" altLang="en-US" smtClean="0"/>
              <a:t>2024/5/22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EFA87A-E58B-5841-820B-7DDF072F918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2.png"/><Relationship Id="rId7" Type="http://schemas.openxmlformats.org/officeDocument/2006/relationships/hyperlink" Target="http://127.0.0.1:5000/user/login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3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4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18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9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.png"/><Relationship Id="rId9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0.xml"/><Relationship Id="rId5" Type="http://schemas.openxmlformats.org/officeDocument/2006/relationships/image" Target="../media/image56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1.xml"/><Relationship Id="rId5" Type="http://schemas.openxmlformats.org/officeDocument/2006/relationships/image" Target="../media/image57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2.xml"/><Relationship Id="rId5" Type="http://schemas.openxmlformats.org/officeDocument/2006/relationships/image" Target="../media/image58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5.xml"/><Relationship Id="rId5" Type="http://schemas.openxmlformats.org/officeDocument/2006/relationships/image" Target="../media/image63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7.xml"/><Relationship Id="rId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8.xml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"/>
          <p:cNvSpPr txBox="1"/>
          <p:nvPr/>
        </p:nvSpPr>
        <p:spPr>
          <a:xfrm>
            <a:off x="3670299" y="1408150"/>
            <a:ext cx="4851402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930A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Group B2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930A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TextBox 2"/>
          <p:cNvSpPr txBox="1"/>
          <p:nvPr/>
        </p:nvSpPr>
        <p:spPr>
          <a:xfrm>
            <a:off x="2057399" y="2099007"/>
            <a:ext cx="8077202" cy="212365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srgbClr val="363636"/>
                </a:solidFill>
                <a:uLnTx/>
                <a:uFillTx/>
                <a:latin typeface="汉仪菱心体简" panose="02010609000101010101" pitchFamily="49" charset="-122"/>
                <a:ea typeface="汉仪菱心体简" panose="02010609000101010101" pitchFamily="49" charset="-122"/>
                <a:cs typeface="+mn-cs"/>
              </a:rPr>
              <a:t>LLM Study Assistant Software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srgbClr val="363636"/>
              </a:solidFill>
              <a:uLnTx/>
              <a:uFillTx/>
              <a:latin typeface="汉仪菱心体简" panose="02010609000101010101" pitchFamily="49" charset="-122"/>
              <a:ea typeface="汉仪菱心体简" panose="02010609000101010101" pitchFamily="49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40729" y="4328747"/>
            <a:ext cx="3227614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Yuan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Moxuan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2130026188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Chen Jiayu 2130026227</a:t>
            </a:r>
          </a:p>
          <a:p>
            <a:r>
              <a:rPr kumimoji="1"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Peter Erickson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2330000199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Yiming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2130026149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Wu Yuanrong 2130026161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Wang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Yuhao</a:t>
            </a:r>
            <a:r>
              <a:rPr kumimoji="1"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 2130026144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0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0" y="2492730"/>
            <a:ext cx="12192000" cy="4365270"/>
          </a:xfrm>
          <a:prstGeom prst="rect">
            <a:avLst/>
          </a:prstGeom>
        </p:spPr>
      </p:pic>
      <p:sp>
        <p:nvSpPr>
          <p:cNvPr id="6" name="文本框 21"/>
          <p:cNvSpPr txBox="1"/>
          <p:nvPr/>
        </p:nvSpPr>
        <p:spPr>
          <a:xfrm>
            <a:off x="123605" y="2391510"/>
            <a:ext cx="8102474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 dirty="0">
                <a:solidFill>
                  <a:srgbClr val="FF930A"/>
                </a:solidFill>
                <a:latin typeface="Arial" panose="020B0604020202020204"/>
                <a:ea typeface="微软雅黑" panose="020B0503020204020204" pitchFamily="34" charset="-122"/>
              </a:rPr>
              <a:t>Part 2: Software Development Workshop</a:t>
            </a:r>
          </a:p>
        </p:txBody>
      </p:sp>
      <p:sp>
        <p:nvSpPr>
          <p:cNvPr id="7" name="文本框 21"/>
          <p:cNvSpPr txBox="1"/>
          <p:nvPr/>
        </p:nvSpPr>
        <p:spPr>
          <a:xfrm>
            <a:off x="562607" y="3881716"/>
            <a:ext cx="7707935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000" b="1" dirty="0">
                <a:solidFill>
                  <a:schemeClr val="tx2"/>
                </a:solidFill>
                <a:latin typeface="Arial" panose="020B0604020202020204"/>
                <a:ea typeface="微软雅黑" panose="020B0503020204020204" pitchFamily="34" charset="-122"/>
              </a:rPr>
              <a:t>Details, d</a:t>
            </a:r>
            <a:r>
              <a:rPr lang="en-US" altLang="zh-CN" sz="2000" b="1" noProof="0" dirty="0" err="1">
                <a:solidFill>
                  <a:schemeClr val="tx2"/>
                </a:solidFill>
                <a:latin typeface="Arial" panose="020B0604020202020204"/>
                <a:ea typeface="微软雅黑" panose="020B0503020204020204" pitchFamily="34" charset="-122"/>
              </a:rPr>
              <a:t>evelopment</a:t>
            </a:r>
            <a:r>
              <a:rPr lang="en-US" altLang="zh-CN" sz="2000" b="1" noProof="0" dirty="0">
                <a:solidFill>
                  <a:schemeClr val="tx2"/>
                </a:solidFill>
                <a:latin typeface="Arial" panose="020B0604020202020204"/>
                <a:ea typeface="微软雅黑" panose="020B0503020204020204" pitchFamily="34" charset="-122"/>
              </a:rPr>
              <a:t>, coding, and testing utilized in our LLM Assignment Helper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0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0" y="2492730"/>
            <a:ext cx="12192000" cy="4365270"/>
          </a:xfrm>
          <a:prstGeom prst="rect">
            <a:avLst/>
          </a:prstGeom>
        </p:spPr>
      </p:pic>
      <p:sp>
        <p:nvSpPr>
          <p:cNvPr id="6" name="文本框 21"/>
          <p:cNvSpPr txBox="1"/>
          <p:nvPr/>
        </p:nvSpPr>
        <p:spPr>
          <a:xfrm>
            <a:off x="123825" y="2391410"/>
            <a:ext cx="11984355" cy="7683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4400" b="1" noProof="0" dirty="0">
                <a:solidFill>
                  <a:srgbClr val="FF930A"/>
                </a:solidFill>
                <a:latin typeface="Arial" panose="020B0604020202020204"/>
                <a:ea typeface="微软雅黑" panose="020B0503020204020204" pitchFamily="34" charset="-122"/>
              </a:rPr>
              <a:t>How to Open the Software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0" y="2492730"/>
            <a:ext cx="12192000" cy="43652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32222" y="1139164"/>
            <a:ext cx="101246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1. Install a</a:t>
            </a:r>
            <a:r>
              <a:rPr lang="zh-CN" altLang="en-US" sz="2400" dirty="0"/>
              <a:t> </a:t>
            </a:r>
            <a:r>
              <a:rPr lang="en-US" altLang="zh-CN" sz="2400" dirty="0"/>
              <a:t>s</a:t>
            </a:r>
            <a:r>
              <a:rPr lang="zh-CN" altLang="en-US" sz="2400" dirty="0"/>
              <a:t>uitable Python </a:t>
            </a:r>
            <a:r>
              <a:rPr lang="en-US" altLang="zh-CN" sz="2400" dirty="0"/>
              <a:t>e</a:t>
            </a:r>
            <a:r>
              <a:rPr lang="zh-CN" altLang="en-US" sz="2400" dirty="0"/>
              <a:t>ditor</a:t>
            </a:r>
            <a:r>
              <a:rPr lang="en-US" altLang="zh-CN" sz="2400" dirty="0"/>
              <a:t> (We recommend </a:t>
            </a:r>
            <a:r>
              <a:rPr lang="en-US" altLang="zh-CN" sz="2400" dirty="0" err="1"/>
              <a:t>Pycharm</a:t>
            </a:r>
            <a:r>
              <a:rPr lang="en-US" altLang="zh-CN" sz="2400" dirty="0"/>
              <a:t>, or </a:t>
            </a:r>
            <a:r>
              <a:rPr lang="en-US" altLang="zh-CN" sz="2400" dirty="0" err="1"/>
              <a:t>VSCode</a:t>
            </a:r>
            <a:r>
              <a:rPr lang="en-US" altLang="zh-CN" sz="2400" dirty="0"/>
              <a:t>)</a:t>
            </a:r>
            <a:endParaRPr lang="zh-CN" altLang="en-US" sz="2400" dirty="0"/>
          </a:p>
        </p:txBody>
      </p:sp>
      <p:sp>
        <p:nvSpPr>
          <p:cNvPr id="14" name="文本框 13"/>
          <p:cNvSpPr txBox="1"/>
          <p:nvPr/>
        </p:nvSpPr>
        <p:spPr>
          <a:xfrm>
            <a:off x="1032222" y="2518347"/>
            <a:ext cx="93309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2. Install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s</a:t>
            </a:r>
            <a:r>
              <a:rPr lang="zh-CN" altLang="en-US" sz="2400" dirty="0"/>
              <a:t>uitable </a:t>
            </a:r>
            <a:r>
              <a:rPr lang="en-US" altLang="zh-CN" sz="2400" dirty="0"/>
              <a:t>V</a:t>
            </a:r>
            <a:r>
              <a:rPr lang="zh-CN" altLang="en-US" sz="2400" dirty="0"/>
              <a:t>ersion of </a:t>
            </a:r>
            <a:r>
              <a:rPr lang="en-US" altLang="zh-CN" sz="2400" dirty="0"/>
              <a:t>P</a:t>
            </a:r>
            <a:r>
              <a:rPr lang="zh-CN" altLang="en-US" sz="2400" dirty="0"/>
              <a:t>ython</a:t>
            </a:r>
            <a:r>
              <a:rPr lang="en-US" altLang="zh-CN" sz="2400" dirty="0"/>
              <a:t> (We recommend Python 3.11).</a:t>
            </a:r>
            <a:endParaRPr lang="zh-CN" altLang="en-US" sz="2400" dirty="0"/>
          </a:p>
        </p:txBody>
      </p:sp>
      <p:sp>
        <p:nvSpPr>
          <p:cNvPr id="18" name="文本框 17"/>
          <p:cNvSpPr txBox="1"/>
          <p:nvPr/>
        </p:nvSpPr>
        <p:spPr>
          <a:xfrm>
            <a:off x="1032222" y="4321079"/>
            <a:ext cx="31469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3. Install some l</a:t>
            </a:r>
            <a:r>
              <a:rPr lang="zh-CN" altLang="en-US" sz="2400" dirty="0"/>
              <a:t>ibraries</a:t>
            </a:r>
            <a:r>
              <a:rPr lang="en-US" altLang="zh-CN" sz="2400" dirty="0"/>
              <a:t>.</a:t>
            </a:r>
            <a:endParaRPr lang="zh-CN" altLang="en-US" sz="2400" dirty="0"/>
          </a:p>
        </p:txBody>
      </p:sp>
      <p:sp>
        <p:nvSpPr>
          <p:cNvPr id="22" name="文本框 21"/>
          <p:cNvSpPr txBox="1"/>
          <p:nvPr/>
        </p:nvSpPr>
        <p:spPr>
          <a:xfrm>
            <a:off x="4247646" y="3944164"/>
            <a:ext cx="78749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CN" sz="2400" dirty="0"/>
              <a:t>You need to run the follow code in the terminal of your Python Editor:</a:t>
            </a:r>
            <a:br>
              <a:rPr lang="en-GB" altLang="zh-CN" sz="2400" dirty="0"/>
            </a:br>
            <a:r>
              <a:rPr lang="en-GB" altLang="zh-CN" sz="2400" dirty="0"/>
              <a:t>pip install Flask </a:t>
            </a:r>
            <a:r>
              <a:rPr lang="en-GB" altLang="zh-CN" sz="2400" dirty="0" err="1"/>
              <a:t>PyMySQL</a:t>
            </a:r>
            <a:r>
              <a:rPr lang="en-GB" altLang="zh-CN" sz="2400" dirty="0"/>
              <a:t> </a:t>
            </a:r>
            <a:r>
              <a:rPr lang="en-GB" altLang="zh-CN" sz="2400" dirty="0" err="1"/>
              <a:t>SQLAlchemy</a:t>
            </a:r>
            <a:r>
              <a:rPr lang="en-GB" altLang="zh-CN" sz="2400" dirty="0"/>
              <a:t> Flask-</a:t>
            </a:r>
            <a:r>
              <a:rPr lang="en-GB" altLang="zh-CN" sz="2400" dirty="0" err="1"/>
              <a:t>SQLAlchemy</a:t>
            </a:r>
            <a:endParaRPr lang="en-GB" altLang="zh-CN" sz="2400" dirty="0"/>
          </a:p>
        </p:txBody>
      </p:sp>
      <p:sp>
        <p:nvSpPr>
          <p:cNvPr id="23" name="文本框 22"/>
          <p:cNvSpPr txBox="1"/>
          <p:nvPr/>
        </p:nvSpPr>
        <p:spPr>
          <a:xfrm>
            <a:off x="1032222" y="5512832"/>
            <a:ext cx="8209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4.</a:t>
            </a:r>
            <a:r>
              <a:rPr lang="zh-CN" altLang="en-US" sz="2400" dirty="0"/>
              <a:t> </a:t>
            </a:r>
            <a:r>
              <a:rPr lang="en-US" altLang="zh-CN" sz="2400" dirty="0"/>
              <a:t>Install </a:t>
            </a:r>
            <a:r>
              <a:rPr lang="en-US" altLang="zh-CN" sz="2400" dirty="0" err="1"/>
              <a:t>xampp</a:t>
            </a:r>
            <a:r>
              <a:rPr lang="en-US" altLang="zh-CN" sz="2400" dirty="0"/>
              <a:t> (a database software).</a:t>
            </a:r>
            <a:endParaRPr lang="zh-CN" altLang="en-US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1032222" y="217630"/>
            <a:ext cx="7719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/>
              <a:t>To open the software, you need to do some prepare. There are 8 steps.</a:t>
            </a:r>
            <a:endParaRPr kumimoji="1" lang="zh-CN" altLang="en-US" sz="2400" b="1" dirty="0"/>
          </a:p>
        </p:txBody>
      </p:sp>
      <p:pic>
        <p:nvPicPr>
          <p:cNvPr id="5" name="图片 4" descr="文字图案&#10;&#10;低可信度描述已自动生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2771" y="1552477"/>
            <a:ext cx="903513" cy="903513"/>
          </a:xfrm>
          <a:prstGeom prst="rect">
            <a:avLst/>
          </a:prstGeom>
        </p:spPr>
      </p:pic>
      <p:pic>
        <p:nvPicPr>
          <p:cNvPr id="7" name="图片 6" descr="图标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1233" y="1613186"/>
            <a:ext cx="800713" cy="800713"/>
          </a:xfrm>
          <a:prstGeom prst="rect">
            <a:avLst/>
          </a:prstGeom>
        </p:spPr>
      </p:pic>
      <p:pic>
        <p:nvPicPr>
          <p:cNvPr id="9" name="图片 8" descr="图标&#10;&#10;描述已自动生成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2133" y="2956281"/>
            <a:ext cx="779100" cy="779100"/>
          </a:xfrm>
          <a:prstGeom prst="rect">
            <a:avLst/>
          </a:prstGeom>
        </p:spPr>
      </p:pic>
      <p:pic>
        <p:nvPicPr>
          <p:cNvPr id="12" name="图片 11" descr="画着卡通图案&#10;&#10;低可信度描述已自动生成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1287" y="5974497"/>
            <a:ext cx="1941686" cy="6658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0" y="2492730"/>
            <a:ext cx="12192000" cy="4365270"/>
          </a:xfrm>
          <a:prstGeom prst="rect">
            <a:avLst/>
          </a:prstGeom>
        </p:spPr>
      </p:pic>
      <p:pic>
        <p:nvPicPr>
          <p:cNvPr id="5" name="图片 4" descr="图形用户界面, 应用程序&#10;&#10;描述已自动生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857" y="509682"/>
            <a:ext cx="3777342" cy="2442696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5145278" y="1274895"/>
            <a:ext cx="1143000" cy="43542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 descr="图形用户界面, 应用程序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7695" y="511953"/>
            <a:ext cx="3883848" cy="249526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89856" y="3110734"/>
            <a:ext cx="8044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Your browser will automatically open a database web page.</a:t>
            </a:r>
            <a:endParaRPr kumimoji="1" lang="zh-CN" altLang="en-US" sz="2400" dirty="0"/>
          </a:p>
        </p:txBody>
      </p:sp>
      <p:pic>
        <p:nvPicPr>
          <p:cNvPr id="14" name="图片 13" descr="图形用户界面, 文本, 应用程序, 电子邮件&#10;&#10;描述已自动生成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858" y="3651152"/>
            <a:ext cx="4655420" cy="2558107"/>
          </a:xfrm>
          <a:prstGeom prst="rect">
            <a:avLst/>
          </a:prstGeom>
        </p:spPr>
      </p:pic>
      <p:sp>
        <p:nvSpPr>
          <p:cNvPr id="15" name="右箭头 14"/>
          <p:cNvSpPr/>
          <p:nvPr/>
        </p:nvSpPr>
        <p:spPr>
          <a:xfrm>
            <a:off x="5272296" y="4517314"/>
            <a:ext cx="1143000" cy="43542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7" name="图片 16" descr="图形用户界面, 文本, 应用程序&#10;&#10;描述已自动生成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2314" y="3683841"/>
            <a:ext cx="4376461" cy="2382933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89856" y="6396335"/>
            <a:ext cx="5118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Then create your database.</a:t>
            </a:r>
            <a:endParaRPr kumimoji="1" lang="zh-CN" altLang="en-US" sz="2400" dirty="0"/>
          </a:p>
        </p:txBody>
      </p:sp>
      <p:sp>
        <p:nvSpPr>
          <p:cNvPr id="19" name="文本框 18"/>
          <p:cNvSpPr txBox="1"/>
          <p:nvPr/>
        </p:nvSpPr>
        <p:spPr>
          <a:xfrm>
            <a:off x="489857" y="0"/>
            <a:ext cx="2264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5. Open </a:t>
            </a:r>
            <a:r>
              <a:rPr kumimoji="1" lang="en-US" altLang="zh-CN" sz="2400" dirty="0" err="1"/>
              <a:t>xampp</a:t>
            </a:r>
            <a:r>
              <a:rPr kumimoji="1" lang="en-US" altLang="zh-CN" sz="2400" dirty="0"/>
              <a:t>,</a:t>
            </a:r>
            <a:endParaRPr kumimoji="1"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0" y="2492730"/>
            <a:ext cx="12192000" cy="4365270"/>
          </a:xfrm>
          <a:prstGeom prst="rect">
            <a:avLst/>
          </a:prstGeom>
        </p:spPr>
      </p:pic>
      <p:pic>
        <p:nvPicPr>
          <p:cNvPr id="3" name="图片 2" descr="文本&#10;&#10;描述已自动生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963" y="308752"/>
            <a:ext cx="2315008" cy="856553"/>
          </a:xfrm>
          <a:prstGeom prst="rect">
            <a:avLst/>
          </a:prstGeom>
        </p:spPr>
      </p:pic>
      <p:pic>
        <p:nvPicPr>
          <p:cNvPr id="4" name="图片 3" descr="徽标&#10;&#10;中度可信度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1917" y="2275592"/>
            <a:ext cx="2794587" cy="859873"/>
          </a:xfrm>
          <a:prstGeom prst="rect">
            <a:avLst/>
          </a:prstGeom>
        </p:spPr>
      </p:pic>
      <p:pic>
        <p:nvPicPr>
          <p:cNvPr id="5" name="图片 4" descr="图形用户界面&#10;&#10;描述已自动生成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2683" y="3463554"/>
            <a:ext cx="6787781" cy="128261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80580" y="5402348"/>
            <a:ext cx="116098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8. Put this URL to your browser: </a:t>
            </a:r>
            <a:r>
              <a:rPr lang="zh-CN" altLang="en-US" sz="2400" dirty="0">
                <a:hlinkClick r:id="rId7"/>
              </a:rPr>
              <a:t>http://127.0.0.1:5000/user/login</a:t>
            </a:r>
            <a:r>
              <a:rPr lang="en-US" altLang="zh-CN" sz="2400" dirty="0"/>
              <a:t>. Then you can start to use the software.</a:t>
            </a:r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321130" y="506195"/>
            <a:ext cx="1830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6. In this file,</a:t>
            </a:r>
            <a:endParaRPr kumimoji="1"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4425042" y="347086"/>
            <a:ext cx="746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You need to change the blue box in the figure below to the name of the database you created.</a:t>
            </a:r>
            <a:endParaRPr kumimoji="1" lang="zh-CN" altLang="en-US" sz="24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563" y="1224819"/>
            <a:ext cx="11473543" cy="40705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21130" y="2474695"/>
            <a:ext cx="7287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7. You need to run this file in your Python Editor.</a:t>
            </a:r>
            <a:endParaRPr kumimoji="1" lang="zh-CN" altLang="en-US" sz="2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321130" y="3693516"/>
            <a:ext cx="4680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If you get this result, it means you ran the software successfully.</a:t>
            </a:r>
            <a:endParaRPr kumimoji="1"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0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0" y="2492730"/>
            <a:ext cx="12192000" cy="4365270"/>
          </a:xfrm>
          <a:prstGeom prst="rect">
            <a:avLst/>
          </a:prstGeom>
        </p:spPr>
      </p:pic>
      <p:sp>
        <p:nvSpPr>
          <p:cNvPr id="6" name="文本框 21"/>
          <p:cNvSpPr txBox="1"/>
          <p:nvPr/>
        </p:nvSpPr>
        <p:spPr>
          <a:xfrm>
            <a:off x="123825" y="2391410"/>
            <a:ext cx="11984355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4400" b="1" noProof="0" dirty="0">
                <a:solidFill>
                  <a:srgbClr val="FF930A"/>
                </a:solidFill>
                <a:latin typeface="Arial" panose="020B0604020202020204"/>
                <a:ea typeface="微软雅黑" panose="020B0503020204020204" pitchFamily="34" charset="-122"/>
              </a:rPr>
              <a:t>Main Functions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0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0" y="2492730"/>
            <a:ext cx="12192000" cy="4365270"/>
          </a:xfrm>
          <a:prstGeom prst="rect">
            <a:avLst/>
          </a:prstGeom>
        </p:spPr>
      </p:pic>
      <p:sp>
        <p:nvSpPr>
          <p:cNvPr id="6" name="文本框 21"/>
          <p:cNvSpPr txBox="1"/>
          <p:nvPr/>
        </p:nvSpPr>
        <p:spPr>
          <a:xfrm>
            <a:off x="792345" y="332683"/>
            <a:ext cx="557075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 dirty="0">
                <a:solidFill>
                  <a:srgbClr val="FF930A"/>
                </a:solidFill>
                <a:latin typeface="Arial" panose="020B0604020202020204"/>
                <a:ea typeface="微软雅黑" panose="020B0503020204020204" pitchFamily="34" charset="-122"/>
              </a:rPr>
              <a:t>Functions of User - Teacher</a:t>
            </a:r>
            <a:endParaRPr lang="en-US" altLang="zh-CN" sz="3200" b="1" noProof="0" dirty="0">
              <a:solidFill>
                <a:srgbClr val="FF930A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7" name="文本框 3">
            <a:extLst>
              <a:ext uri="{FF2B5EF4-FFF2-40B4-BE49-F238E27FC236}">
                <a16:creationId xmlns:a16="http://schemas.microsoft.com/office/drawing/2014/main" id="{DA1B9950-F928-301C-B596-C2716CE96B63}"/>
              </a:ext>
            </a:extLst>
          </p:cNvPr>
          <p:cNvSpPr txBox="1"/>
          <p:nvPr/>
        </p:nvSpPr>
        <p:spPr>
          <a:xfrm>
            <a:off x="1155065" y="1481455"/>
            <a:ext cx="91154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As a teacher, after registering and logging in, there are a number of features that you can access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Navigation Bar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Search Bar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Search Results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Question Details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Saving &amp; Submitting For Experimentation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Adding New Courses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zh-CN" alt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070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0" y="2492730"/>
            <a:ext cx="12192000" cy="436527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107036" y="3330930"/>
            <a:ext cx="1992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Login:</a:t>
            </a:r>
            <a:endParaRPr kumimoji="1" lang="zh-CN" altLang="en-US" sz="2400" dirty="0"/>
          </a:p>
        </p:txBody>
      </p:sp>
      <p:sp>
        <p:nvSpPr>
          <p:cNvPr id="15" name="文本框 14"/>
          <p:cNvSpPr txBox="1"/>
          <p:nvPr/>
        </p:nvSpPr>
        <p:spPr>
          <a:xfrm>
            <a:off x="1107036" y="272324"/>
            <a:ext cx="1385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Register:</a:t>
            </a:r>
            <a:endParaRPr kumimoji="1"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805" y="3952875"/>
            <a:ext cx="9572625" cy="23241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36180" y="4744085"/>
            <a:ext cx="26949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Input your email and password here.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395845" y="5596890"/>
            <a:ext cx="2314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Select ”Tescher”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395845" y="5965190"/>
            <a:ext cx="2283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Finally click “Log In”</a:t>
            </a:r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6635115" y="4999990"/>
            <a:ext cx="791845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H="1">
            <a:off x="6762115" y="5126990"/>
            <a:ext cx="791845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H="1">
            <a:off x="6285230" y="5805170"/>
            <a:ext cx="1002030" cy="107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 flipV="1">
            <a:off x="6169025" y="6049010"/>
            <a:ext cx="1289050" cy="1397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图文框 12"/>
          <p:cNvSpPr/>
          <p:nvPr/>
        </p:nvSpPr>
        <p:spPr>
          <a:xfrm>
            <a:off x="5555615" y="5699125"/>
            <a:ext cx="690880" cy="217805"/>
          </a:xfrm>
          <a:prstGeom prst="fram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805" y="840105"/>
            <a:ext cx="9572625" cy="219583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7083425" y="1395095"/>
            <a:ext cx="34950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Input your email and password</a:t>
            </a:r>
          </a:p>
          <a:p>
            <a:r>
              <a:rPr lang="en-US" altLang="zh-CN"/>
              <a:t>(the email address should be ralid; the password is at least six characters long)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083425" y="2593975"/>
            <a:ext cx="3907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Select the correspongding identity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083425" y="2861310"/>
            <a:ext cx="3505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Finally click “redister”</a:t>
            </a:r>
          </a:p>
        </p:txBody>
      </p:sp>
      <p:cxnSp>
        <p:nvCxnSpPr>
          <p:cNvPr id="21" name="直接箭头连接符 20"/>
          <p:cNvCxnSpPr/>
          <p:nvPr/>
        </p:nvCxnSpPr>
        <p:spPr>
          <a:xfrm flipH="1">
            <a:off x="6246495" y="1804035"/>
            <a:ext cx="791845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>
            <a:off x="6390005" y="2112010"/>
            <a:ext cx="791845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H="1">
            <a:off x="6179820" y="2722245"/>
            <a:ext cx="1002030" cy="107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H="1" flipV="1">
            <a:off x="6087110" y="2962275"/>
            <a:ext cx="1094740" cy="1225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0" y="2492730"/>
            <a:ext cx="12192000" cy="43652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5530" y="628798"/>
            <a:ext cx="4164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Navigation Bar:</a:t>
            </a:r>
            <a:endParaRPr kumimoji="1"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895" y="1588770"/>
            <a:ext cx="9587230" cy="24098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37490" y="3294380"/>
            <a:ext cx="20999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Click here you can go back to search this interface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250440" y="3770630"/>
            <a:ext cx="16383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Click here you can see your saving history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138170" y="2904490"/>
            <a:ext cx="2244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This is logout button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186295" y="2818130"/>
            <a:ext cx="21075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Click here you can add new course</a:t>
            </a:r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1016635" y="2659380"/>
            <a:ext cx="1010285" cy="6127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 flipV="1">
            <a:off x="2929255" y="2709545"/>
            <a:ext cx="43180" cy="9817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 flipV="1">
            <a:off x="3729990" y="2716530"/>
            <a:ext cx="238125" cy="3035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6407150" y="3228975"/>
            <a:ext cx="772160" cy="793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图文框 14"/>
          <p:cNvSpPr/>
          <p:nvPr/>
        </p:nvSpPr>
        <p:spPr>
          <a:xfrm>
            <a:off x="1810385" y="2493010"/>
            <a:ext cx="649605" cy="180340"/>
          </a:xfrm>
          <a:prstGeom prst="fram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图文框 15"/>
          <p:cNvSpPr/>
          <p:nvPr/>
        </p:nvSpPr>
        <p:spPr>
          <a:xfrm>
            <a:off x="2553970" y="2500630"/>
            <a:ext cx="800735" cy="144145"/>
          </a:xfrm>
          <a:prstGeom prst="fram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图文框 16"/>
          <p:cNvSpPr/>
          <p:nvPr/>
        </p:nvSpPr>
        <p:spPr>
          <a:xfrm>
            <a:off x="3434080" y="2478405"/>
            <a:ext cx="483870" cy="180975"/>
          </a:xfrm>
          <a:prstGeom prst="fram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图文框 17"/>
          <p:cNvSpPr/>
          <p:nvPr/>
        </p:nvSpPr>
        <p:spPr>
          <a:xfrm>
            <a:off x="5404485" y="3178175"/>
            <a:ext cx="959485" cy="231140"/>
          </a:xfrm>
          <a:prstGeom prst="fram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33867" y="2533513"/>
            <a:ext cx="12192000" cy="4365270"/>
          </a:xfrm>
          <a:prstGeom prst="rect">
            <a:avLst/>
          </a:prstGeom>
        </p:spPr>
      </p:pic>
      <p:sp>
        <p:nvSpPr>
          <p:cNvPr id="7" name="文本框 5"/>
          <p:cNvSpPr txBox="1"/>
          <p:nvPr/>
        </p:nvSpPr>
        <p:spPr>
          <a:xfrm>
            <a:off x="287131" y="254269"/>
            <a:ext cx="2323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Search Bar:</a:t>
            </a:r>
            <a:endParaRPr kumimoji="1" lang="zh-CN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255044" y="3595383"/>
            <a:ext cx="76819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Choose “Course Name &amp; Topic” or “Category” for different search mode</a:t>
            </a:r>
          </a:p>
          <a:p>
            <a:pPr marL="342900" indent="-342900">
              <a:buAutoNum type="arabicPeriod"/>
            </a:pPr>
            <a:r>
              <a:rPr lang="en-US" dirty="0"/>
              <a:t>Input corresponding text for searching</a:t>
            </a:r>
          </a:p>
          <a:p>
            <a:pPr marL="342900" indent="-342900">
              <a:buAutoNum type="arabicPeriod"/>
            </a:pPr>
            <a:r>
              <a:rPr lang="en-US" dirty="0"/>
              <a:t>Click “Search” button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" y="899795"/>
            <a:ext cx="9577705" cy="25292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479165" y="2119630"/>
            <a:ext cx="7848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1.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729480" y="2119630"/>
            <a:ext cx="520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2.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455535" y="2143125"/>
            <a:ext cx="489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FF0000"/>
                </a:solidFill>
              </a:rPr>
              <a:t>3.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0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0" y="2492730"/>
            <a:ext cx="12192000" cy="4365270"/>
          </a:xfrm>
          <a:prstGeom prst="rect">
            <a:avLst/>
          </a:prstGeom>
        </p:spPr>
      </p:pic>
      <p:sp>
        <p:nvSpPr>
          <p:cNvPr id="6" name="文本框 21"/>
          <p:cNvSpPr txBox="1"/>
          <p:nvPr/>
        </p:nvSpPr>
        <p:spPr>
          <a:xfrm>
            <a:off x="123605" y="2391510"/>
            <a:ext cx="5787162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 dirty="0">
                <a:solidFill>
                  <a:srgbClr val="FF930A"/>
                </a:solidFill>
                <a:latin typeface="Arial" panose="020B0604020202020204"/>
                <a:ea typeface="微软雅黑" panose="020B0503020204020204" pitchFamily="34" charset="-122"/>
              </a:rPr>
              <a:t>Part 1: Software Engineering</a:t>
            </a:r>
          </a:p>
        </p:txBody>
      </p:sp>
      <p:sp>
        <p:nvSpPr>
          <p:cNvPr id="7" name="文本框 21"/>
          <p:cNvSpPr txBox="1"/>
          <p:nvPr/>
        </p:nvSpPr>
        <p:spPr>
          <a:xfrm>
            <a:off x="562607" y="3881716"/>
            <a:ext cx="7707935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2000" b="1" noProof="0" dirty="0">
                <a:solidFill>
                  <a:schemeClr val="tx2"/>
                </a:solidFill>
                <a:latin typeface="Arial" panose="020B0604020202020204"/>
                <a:ea typeface="微软雅黑" panose="020B0503020204020204" pitchFamily="34" charset="-122"/>
              </a:rPr>
              <a:t>Modeling and theory involved in development of our LLM Assignment Helper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0" y="2492730"/>
            <a:ext cx="12192000" cy="43652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5530" y="628798"/>
            <a:ext cx="4164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Search Results:</a:t>
            </a:r>
            <a:endParaRPr kumimoji="1" lang="zh-CN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490928" y="781725"/>
            <a:ext cx="9374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Click the link under “Question ID”, “Question Text” or “V Text” to show the question’s details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445" y="1491615"/>
            <a:ext cx="11480165" cy="2881630"/>
          </a:xfrm>
          <a:prstGeom prst="rect">
            <a:avLst/>
          </a:prstGeom>
        </p:spPr>
      </p:pic>
      <p:cxnSp>
        <p:nvCxnSpPr>
          <p:cNvPr id="3" name="直接箭头连接符 2"/>
          <p:cNvCxnSpPr/>
          <p:nvPr/>
        </p:nvCxnSpPr>
        <p:spPr>
          <a:xfrm flipH="1">
            <a:off x="3334385" y="1195705"/>
            <a:ext cx="2430780" cy="17316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 flipH="1">
            <a:off x="6713220" y="1179830"/>
            <a:ext cx="512445" cy="1739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cxnSpLocks/>
          </p:cNvCxnSpPr>
          <p:nvPr/>
        </p:nvCxnSpPr>
        <p:spPr>
          <a:xfrm>
            <a:off x="8389257" y="1179830"/>
            <a:ext cx="1034143" cy="1786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0" y="2492730"/>
            <a:ext cx="12192000" cy="43652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5530" y="628798"/>
            <a:ext cx="416407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Question Details:</a:t>
            </a:r>
            <a:endParaRPr kumimoji="1"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765" y="1887855"/>
            <a:ext cx="10897235" cy="4970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0" y="2492730"/>
            <a:ext cx="12192000" cy="43652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9074" y="114898"/>
            <a:ext cx="11559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Saving Questions for Experimentation:</a:t>
            </a:r>
          </a:p>
          <a:p>
            <a:r>
              <a:rPr kumimoji="1" lang="en-US" altLang="zh-CN" sz="2400" dirty="0"/>
              <a:t>With this function, you can upload new problems which are solved by an LLM</a:t>
            </a:r>
            <a:endParaRPr kumimoji="1" lang="zh-CN" altLang="en-US" sz="2400" dirty="0"/>
          </a:p>
        </p:txBody>
      </p:sp>
      <p:sp>
        <p:nvSpPr>
          <p:cNvPr id="7" name="右箭头 6"/>
          <p:cNvSpPr/>
          <p:nvPr/>
        </p:nvSpPr>
        <p:spPr>
          <a:xfrm>
            <a:off x="5406783" y="2272431"/>
            <a:ext cx="655983" cy="35581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419100" y="3837305"/>
            <a:ext cx="108953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If you see the following page, it means you saved your experiment successfully. Then you can click “Saving History” button to see your saving history.</a:t>
            </a:r>
            <a:endParaRPr kumimoji="1"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975" y="1282065"/>
            <a:ext cx="4481830" cy="23850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46605" y="3103245"/>
            <a:ext cx="34626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Click here to enter “save experimental” interface</a:t>
            </a:r>
          </a:p>
        </p:txBody>
      </p:sp>
      <p:cxnSp>
        <p:nvCxnSpPr>
          <p:cNvPr id="4" name="直接箭头连接符 3"/>
          <p:cNvCxnSpPr/>
          <p:nvPr/>
        </p:nvCxnSpPr>
        <p:spPr>
          <a:xfrm flipH="1">
            <a:off x="1159510" y="3571875"/>
            <a:ext cx="737870" cy="15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8" name="图文框 7"/>
          <p:cNvSpPr/>
          <p:nvPr/>
        </p:nvSpPr>
        <p:spPr>
          <a:xfrm>
            <a:off x="561975" y="3503930"/>
            <a:ext cx="419100" cy="163195"/>
          </a:xfrm>
          <a:prstGeom prst="fram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8885" y="1282065"/>
            <a:ext cx="4597400" cy="238506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064625" y="1026795"/>
            <a:ext cx="2798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Enter a question id here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064625" y="1395095"/>
            <a:ext cx="2677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which LLM was used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215755" y="1904365"/>
            <a:ext cx="2886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Input the Vtext</a:t>
            </a:r>
          </a:p>
        </p:txBody>
      </p:sp>
      <p:cxnSp>
        <p:nvCxnSpPr>
          <p:cNvPr id="14" name="直接箭头连接符 13"/>
          <p:cNvCxnSpPr>
            <a:stCxn id="10" idx="1"/>
          </p:cNvCxnSpPr>
          <p:nvPr/>
        </p:nvCxnSpPr>
        <p:spPr>
          <a:xfrm flipH="1">
            <a:off x="7463155" y="1210945"/>
            <a:ext cx="1601470" cy="3321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>
            <a:off x="7416800" y="1541145"/>
            <a:ext cx="1575435" cy="1289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>
            <a:off x="8320405" y="2096770"/>
            <a:ext cx="779780" cy="654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9275445" y="2272665"/>
            <a:ext cx="2762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the absolute path of the image to the answer of the LLM</a:t>
            </a:r>
          </a:p>
        </p:txBody>
      </p:sp>
      <p:cxnSp>
        <p:nvCxnSpPr>
          <p:cNvPr id="18" name="直接箭头连接符 17"/>
          <p:cNvCxnSpPr>
            <a:stCxn id="17" idx="1"/>
          </p:cNvCxnSpPr>
          <p:nvPr/>
        </p:nvCxnSpPr>
        <p:spPr>
          <a:xfrm flipH="1">
            <a:off x="8537575" y="2734330"/>
            <a:ext cx="737870" cy="1580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8905026" y="3150547"/>
            <a:ext cx="3436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 a suitable score the answer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8314055" y="3549015"/>
            <a:ext cx="3787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Click here to save the experiment</a:t>
            </a:r>
          </a:p>
        </p:txBody>
      </p:sp>
      <p:cxnSp>
        <p:nvCxnSpPr>
          <p:cNvPr id="22" name="直接箭头连接符 21"/>
          <p:cNvCxnSpPr/>
          <p:nvPr/>
        </p:nvCxnSpPr>
        <p:spPr>
          <a:xfrm flipH="1">
            <a:off x="7463155" y="3376930"/>
            <a:ext cx="1575435" cy="1289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H="1" flipV="1">
            <a:off x="6647815" y="3646170"/>
            <a:ext cx="1666240" cy="1022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图文框 24"/>
          <p:cNvSpPr/>
          <p:nvPr/>
        </p:nvSpPr>
        <p:spPr>
          <a:xfrm>
            <a:off x="6292215" y="3544570"/>
            <a:ext cx="244475" cy="125095"/>
          </a:xfrm>
          <a:prstGeom prst="fram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735" y="4720590"/>
            <a:ext cx="8973820" cy="177609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4490085" y="5422265"/>
            <a:ext cx="4149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click here to see your saving history</a:t>
            </a:r>
          </a:p>
        </p:txBody>
      </p:sp>
      <p:sp>
        <p:nvSpPr>
          <p:cNvPr id="30" name="图文框 29"/>
          <p:cNvSpPr/>
          <p:nvPr/>
        </p:nvSpPr>
        <p:spPr>
          <a:xfrm>
            <a:off x="2289175" y="5537200"/>
            <a:ext cx="764540" cy="209550"/>
          </a:xfrm>
          <a:prstGeom prst="fram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34" name="直接箭头连接符 33"/>
          <p:cNvCxnSpPr>
            <a:stCxn id="27" idx="1"/>
            <a:endCxn id="30" idx="3"/>
          </p:cNvCxnSpPr>
          <p:nvPr/>
        </p:nvCxnSpPr>
        <p:spPr>
          <a:xfrm flipH="1">
            <a:off x="3053715" y="5606415"/>
            <a:ext cx="1436370" cy="355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0" y="2492730"/>
            <a:ext cx="12192000" cy="43652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2415" y="1503045"/>
            <a:ext cx="48139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Submit your experiment to be saved:</a:t>
            </a:r>
            <a:endParaRPr kumimoji="1" lang="zh-CN" altLang="en-US" sz="2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273050" y="4445000"/>
            <a:ext cx="48133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If you get this message, it means you submitted it successfully.</a:t>
            </a:r>
            <a:endParaRPr kumimoji="1"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0990" y="507365"/>
            <a:ext cx="5686425" cy="26816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029700" y="1727835"/>
            <a:ext cx="30594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You can click the “submit” your experimental to have the administrator review it.</a:t>
            </a:r>
          </a:p>
        </p:txBody>
      </p:sp>
      <p:cxnSp>
        <p:nvCxnSpPr>
          <p:cNvPr id="4" name="直接箭头连接符 3"/>
          <p:cNvCxnSpPr/>
          <p:nvPr/>
        </p:nvCxnSpPr>
        <p:spPr>
          <a:xfrm flipH="1" flipV="1">
            <a:off x="9050020" y="1424940"/>
            <a:ext cx="259715" cy="2743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图文框 4"/>
          <p:cNvSpPr/>
          <p:nvPr/>
        </p:nvSpPr>
        <p:spPr>
          <a:xfrm>
            <a:off x="8703945" y="1216025"/>
            <a:ext cx="425450" cy="144145"/>
          </a:xfrm>
          <a:prstGeom prst="fram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0990" y="3625215"/>
            <a:ext cx="5427980" cy="2725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0" y="2492730"/>
            <a:ext cx="12192000" cy="43652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9074" y="114898"/>
            <a:ext cx="115592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Add new course:</a:t>
            </a:r>
          </a:p>
          <a:p>
            <a:r>
              <a:rPr kumimoji="1" lang="en-US" altLang="zh-CN" sz="2400" dirty="0"/>
              <a:t>With this function, you can add new courses that can then have questions attached to it within the system.  </a:t>
            </a:r>
            <a:endParaRPr kumimoji="1" lang="zh-CN" altLang="en-US" sz="2400" dirty="0"/>
          </a:p>
        </p:txBody>
      </p:sp>
      <p:sp>
        <p:nvSpPr>
          <p:cNvPr id="7" name="右箭头 6"/>
          <p:cNvSpPr/>
          <p:nvPr/>
        </p:nvSpPr>
        <p:spPr>
          <a:xfrm>
            <a:off x="5517908" y="3561481"/>
            <a:ext cx="655983" cy="35581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0" y="2293620"/>
            <a:ext cx="5275580" cy="282003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3460750" y="2686050"/>
            <a:ext cx="27133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Click here to enter “add new course”interface</a:t>
            </a:r>
          </a:p>
        </p:txBody>
      </p:sp>
      <p:cxnSp>
        <p:nvCxnSpPr>
          <p:cNvPr id="24" name="直接箭头连接符 23"/>
          <p:cNvCxnSpPr>
            <a:stCxn id="20" idx="1"/>
          </p:cNvCxnSpPr>
          <p:nvPr/>
        </p:nvCxnSpPr>
        <p:spPr>
          <a:xfrm flipH="1">
            <a:off x="3157855" y="3008630"/>
            <a:ext cx="302895" cy="1746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8405" y="1642110"/>
            <a:ext cx="4780280" cy="35794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472930" y="2781935"/>
            <a:ext cx="2625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Enter the course name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260205" y="3139440"/>
            <a:ext cx="2931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Select the course category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342880" y="3946525"/>
            <a:ext cx="1584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Input explain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7280910" y="4753610"/>
            <a:ext cx="4911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Click here to submit a new course to be added</a:t>
            </a:r>
          </a:p>
        </p:txBody>
      </p:sp>
      <p:cxnSp>
        <p:nvCxnSpPr>
          <p:cNvPr id="32" name="直接箭头连接符 31"/>
          <p:cNvCxnSpPr/>
          <p:nvPr/>
        </p:nvCxnSpPr>
        <p:spPr>
          <a:xfrm flipH="1" flipV="1">
            <a:off x="8926195" y="3044190"/>
            <a:ext cx="575310" cy="5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H="1">
            <a:off x="7917180" y="3315335"/>
            <a:ext cx="1428750" cy="15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31" idx="1"/>
          </p:cNvCxnSpPr>
          <p:nvPr/>
        </p:nvCxnSpPr>
        <p:spPr>
          <a:xfrm flipH="1">
            <a:off x="6883400" y="4937760"/>
            <a:ext cx="397510" cy="12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flipH="1">
            <a:off x="9472930" y="4123055"/>
            <a:ext cx="776605" cy="152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8" name="图文框 37"/>
          <p:cNvSpPr/>
          <p:nvPr/>
        </p:nvSpPr>
        <p:spPr>
          <a:xfrm>
            <a:off x="6293485" y="4760595"/>
            <a:ext cx="496570" cy="264160"/>
          </a:xfrm>
          <a:prstGeom prst="fram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图文框 38"/>
          <p:cNvSpPr/>
          <p:nvPr/>
        </p:nvSpPr>
        <p:spPr>
          <a:xfrm>
            <a:off x="2417445" y="3136900"/>
            <a:ext cx="683895" cy="194310"/>
          </a:xfrm>
          <a:prstGeom prst="fram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0" y="2492730"/>
            <a:ext cx="12192000" cy="43652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490855" y="974725"/>
            <a:ext cx="48590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If you get this message, it means you submitted it successfully.</a:t>
            </a:r>
            <a:endParaRPr kumimoji="1" lang="zh-CN" altLang="en-US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185" y="593725"/>
            <a:ext cx="6104890" cy="2260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2065" y="4091940"/>
            <a:ext cx="7008495" cy="146113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632950" y="2493010"/>
            <a:ext cx="24066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Click here, you will be redirected to the following page</a:t>
            </a:r>
          </a:p>
        </p:txBody>
      </p:sp>
      <p:sp>
        <p:nvSpPr>
          <p:cNvPr id="12" name="图文框 11"/>
          <p:cNvSpPr/>
          <p:nvPr/>
        </p:nvSpPr>
        <p:spPr>
          <a:xfrm>
            <a:off x="9112885" y="1226820"/>
            <a:ext cx="387985" cy="271780"/>
          </a:xfrm>
          <a:prstGeom prst="fram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9322435" y="1677035"/>
            <a:ext cx="15240" cy="23298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67995" y="4247515"/>
            <a:ext cx="43573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A page that displays the new courses that have been added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0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0" y="2492730"/>
            <a:ext cx="12192000" cy="4365270"/>
          </a:xfrm>
          <a:prstGeom prst="rect">
            <a:avLst/>
          </a:prstGeom>
        </p:spPr>
      </p:pic>
      <p:sp>
        <p:nvSpPr>
          <p:cNvPr id="6" name="文本框 21"/>
          <p:cNvSpPr txBox="1"/>
          <p:nvPr/>
        </p:nvSpPr>
        <p:spPr>
          <a:xfrm>
            <a:off x="792345" y="332683"/>
            <a:ext cx="555472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 dirty="0">
                <a:solidFill>
                  <a:srgbClr val="FF930A"/>
                </a:solidFill>
                <a:latin typeface="Arial" panose="020B0604020202020204"/>
                <a:ea typeface="微软雅黑" panose="020B0503020204020204" pitchFamily="34" charset="-122"/>
              </a:rPr>
              <a:t>Functions of User - Student</a:t>
            </a:r>
            <a:endParaRPr lang="en-US" altLang="zh-CN" sz="3200" b="1" noProof="0" dirty="0">
              <a:solidFill>
                <a:srgbClr val="FF930A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7" name="文本框 3">
            <a:extLst>
              <a:ext uri="{FF2B5EF4-FFF2-40B4-BE49-F238E27FC236}">
                <a16:creationId xmlns:a16="http://schemas.microsoft.com/office/drawing/2014/main" id="{DA1B9950-F928-301C-B596-C2716CE96B63}"/>
              </a:ext>
            </a:extLst>
          </p:cNvPr>
          <p:cNvSpPr txBox="1"/>
          <p:nvPr/>
        </p:nvSpPr>
        <p:spPr>
          <a:xfrm>
            <a:off x="1155065" y="1481455"/>
            <a:ext cx="91154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As a student, after registering and logging in, there are a number of features that you can access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Navigation Bar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Search Bar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Search Results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Question Details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Saving &amp; Submitting Help Topics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zh-CN" alt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617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33867" y="2533513"/>
            <a:ext cx="12192000" cy="436527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/>
          <p:cNvPicPr>
            <a:picLocks noChangeAspect="1"/>
          </p:cNvPicPr>
          <p:nvPr/>
        </p:nvPicPr>
        <p:blipFill rotWithShape="1">
          <a:blip r:embed="rId4"/>
          <a:srcRect t="14926" b="61626"/>
          <a:stretch>
            <a:fillRect/>
          </a:stretch>
        </p:blipFill>
        <p:spPr>
          <a:xfrm>
            <a:off x="152400" y="1449369"/>
            <a:ext cx="12039600" cy="1412579"/>
          </a:xfrm>
          <a:prstGeom prst="rect">
            <a:avLst/>
          </a:prstGeom>
        </p:spPr>
      </p:pic>
      <p:sp>
        <p:nvSpPr>
          <p:cNvPr id="7" name="文本框 5"/>
          <p:cNvSpPr txBox="1"/>
          <p:nvPr/>
        </p:nvSpPr>
        <p:spPr>
          <a:xfrm>
            <a:off x="287131" y="254269"/>
            <a:ext cx="2323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Search Bar:</a:t>
            </a:r>
            <a:endParaRPr kumimoji="1" lang="zh-CN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255044" y="3595383"/>
            <a:ext cx="76819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Choose “Course Name &amp; Topic” or “Category” for different search mode</a:t>
            </a:r>
          </a:p>
          <a:p>
            <a:pPr marL="342900" indent="-342900">
              <a:buAutoNum type="arabicPeriod"/>
            </a:pPr>
            <a:r>
              <a:rPr lang="en-US" dirty="0"/>
              <a:t>Input corresponding text for searching</a:t>
            </a:r>
          </a:p>
          <a:p>
            <a:pPr marL="342900" indent="-342900">
              <a:buAutoNum type="arabicPeriod"/>
            </a:pPr>
            <a:r>
              <a:rPr lang="en-US" dirty="0"/>
              <a:t>Click “Search” button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191934" y="2116192"/>
            <a:ext cx="300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1.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22801" y="2116192"/>
            <a:ext cx="300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2.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57359" y="2111656"/>
            <a:ext cx="300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3.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0" y="2492730"/>
            <a:ext cx="12192000" cy="43652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5530" y="628798"/>
            <a:ext cx="4164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Navigation Bar:</a:t>
            </a:r>
            <a:endParaRPr kumimoji="1" lang="zh-CN" altLang="en-US" sz="2400" dirty="0"/>
          </a:p>
        </p:txBody>
      </p:sp>
      <p:pic>
        <p:nvPicPr>
          <p:cNvPr id="3" name="图片 2" descr="图形用户界面, 文本, 应用程序, 电子邮件&#10;&#10;描述已自动生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530" y="2270587"/>
            <a:ext cx="11820939" cy="22164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0" y="2492730"/>
            <a:ext cx="12192000" cy="43652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5530" y="628798"/>
            <a:ext cx="4164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Search Result:</a:t>
            </a:r>
            <a:endParaRPr kumimoji="1" lang="zh-CN" altLang="en-US" sz="2400" dirty="0"/>
          </a:p>
        </p:txBody>
      </p:sp>
      <p:pic>
        <p:nvPicPr>
          <p:cNvPr id="4" name="Picture 3" descr="A screenshot of a computer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478" y="1090463"/>
            <a:ext cx="11246679" cy="49815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14530" y="721131"/>
            <a:ext cx="7064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Click the link under topic id, topic or subtopic to show the topic detail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228429" y="1090463"/>
            <a:ext cx="1000230" cy="1280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2"/>
          </p:cNvCxnSpPr>
          <p:nvPr/>
        </p:nvCxnSpPr>
        <p:spPr>
          <a:xfrm flipH="1">
            <a:off x="2514600" y="1090463"/>
            <a:ext cx="4632308" cy="1280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228660" y="1090463"/>
            <a:ext cx="3293091" cy="11392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0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0" y="2492730"/>
            <a:ext cx="12192000" cy="4365270"/>
          </a:xfrm>
          <a:prstGeom prst="rect">
            <a:avLst/>
          </a:prstGeom>
        </p:spPr>
      </p:pic>
      <p:sp>
        <p:nvSpPr>
          <p:cNvPr id="6" name="文本框 21"/>
          <p:cNvSpPr txBox="1"/>
          <p:nvPr/>
        </p:nvSpPr>
        <p:spPr>
          <a:xfrm>
            <a:off x="792345" y="332683"/>
            <a:ext cx="4328429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 dirty="0">
                <a:solidFill>
                  <a:srgbClr val="FF930A"/>
                </a:solidFill>
                <a:latin typeface="Arial" panose="020B0604020202020204"/>
                <a:ea typeface="微软雅黑" panose="020B0503020204020204" pitchFamily="34" charset="-122"/>
              </a:rPr>
              <a:t>What is this Software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685" y="1805940"/>
            <a:ext cx="11266805" cy="2857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0" y="2492730"/>
            <a:ext cx="12192000" cy="43652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5530" y="628798"/>
            <a:ext cx="4164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Help topic Details:</a:t>
            </a:r>
            <a:endParaRPr kumimoji="1" lang="zh-CN" altLang="en-US" sz="2400" dirty="0"/>
          </a:p>
        </p:txBody>
      </p:sp>
      <p:pic>
        <p:nvPicPr>
          <p:cNvPr id="3" name="Picture 2" descr="A screenshot of a computer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09" y="1090463"/>
            <a:ext cx="11246678" cy="52090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0" y="2492730"/>
            <a:ext cx="12192000" cy="4365270"/>
          </a:xfrm>
          <a:prstGeom prst="rect">
            <a:avLst/>
          </a:prstGeom>
        </p:spPr>
      </p:pic>
      <p:pic>
        <p:nvPicPr>
          <p:cNvPr id="5" name="图片 4" descr="图形用户界面, 文本, 应用程序, 电子邮件&#10;&#10;描述已自动生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497" y="1297050"/>
            <a:ext cx="4244006" cy="23065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19074" y="114898"/>
            <a:ext cx="115592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Save </a:t>
            </a:r>
            <a:r>
              <a:rPr kumimoji="1" lang="en-US" altLang="zh-CN" sz="2400" dirty="0" err="1"/>
              <a:t>Helptopic</a:t>
            </a:r>
            <a:r>
              <a:rPr kumimoji="1" lang="en-US" altLang="zh-CN" sz="2400" dirty="0"/>
              <a:t>:</a:t>
            </a:r>
          </a:p>
          <a:p>
            <a:r>
              <a:rPr kumimoji="1" lang="en-US" altLang="zh-CN" sz="2400" dirty="0"/>
              <a:t>With this function, you can upload new problems which are solved by an LLM and provide the answer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(here’s an example).</a:t>
            </a:r>
            <a:endParaRPr kumimoji="1" lang="zh-CN" altLang="en-US" sz="2400" dirty="0"/>
          </a:p>
        </p:txBody>
      </p:sp>
      <p:sp>
        <p:nvSpPr>
          <p:cNvPr id="7" name="右箭头 6"/>
          <p:cNvSpPr/>
          <p:nvPr/>
        </p:nvSpPr>
        <p:spPr>
          <a:xfrm>
            <a:off x="5235968" y="2272431"/>
            <a:ext cx="655983" cy="35581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4" name="图片 23" descr="图片包含 图形用户界面&#10;&#10;描述已自动生成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6416" y="1274136"/>
            <a:ext cx="4244006" cy="2352406"/>
          </a:xfrm>
          <a:prstGeom prst="rect">
            <a:avLst/>
          </a:prstGeom>
        </p:spPr>
      </p:pic>
      <p:pic>
        <p:nvPicPr>
          <p:cNvPr id="28" name="图片 27" descr="图形用户界面, 应用程序&#10;&#10;描述已自动生成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497" y="4757070"/>
            <a:ext cx="7772400" cy="160776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419074" y="3837043"/>
            <a:ext cx="10744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If you see the following page, it means you saved your help topic successfully. Then you can click “saving history” button to see your saving history.</a:t>
            </a:r>
            <a:endParaRPr kumimoji="1"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0" y="2492730"/>
            <a:ext cx="12192000" cy="43652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68358" y="1503295"/>
            <a:ext cx="4164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Submit your help topic to be saved:</a:t>
            </a:r>
            <a:endParaRPr kumimoji="1" lang="zh-CN" altLang="en-US" sz="2400" dirty="0"/>
          </a:p>
        </p:txBody>
      </p:sp>
      <p:pic>
        <p:nvPicPr>
          <p:cNvPr id="7" name="图片 6" descr="图形用户界面&#10;&#10;描述已自动生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255" y="336218"/>
            <a:ext cx="4987617" cy="279581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7255" y="3429000"/>
            <a:ext cx="4987616" cy="2862714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68358" y="4444858"/>
            <a:ext cx="4595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If you get this message, it means you submitted it successfully.</a:t>
            </a:r>
            <a:endParaRPr kumimoji="1"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0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0" y="2492730"/>
            <a:ext cx="12192000" cy="4365270"/>
          </a:xfrm>
          <a:prstGeom prst="rect">
            <a:avLst/>
          </a:prstGeom>
        </p:spPr>
      </p:pic>
      <p:sp>
        <p:nvSpPr>
          <p:cNvPr id="6" name="文本框 21"/>
          <p:cNvSpPr txBox="1"/>
          <p:nvPr/>
        </p:nvSpPr>
        <p:spPr>
          <a:xfrm>
            <a:off x="792345" y="332683"/>
            <a:ext cx="529100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 dirty="0">
                <a:solidFill>
                  <a:srgbClr val="FF930A"/>
                </a:solidFill>
                <a:latin typeface="Arial" panose="020B0604020202020204"/>
                <a:ea typeface="微软雅黑" panose="020B0503020204020204" pitchFamily="34" charset="-122"/>
              </a:rPr>
              <a:t>Functions of User - Admin</a:t>
            </a:r>
            <a:endParaRPr lang="en-US" altLang="zh-CN" sz="3200" b="1" noProof="0" dirty="0">
              <a:solidFill>
                <a:srgbClr val="FF930A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7" name="文本框 3">
            <a:extLst>
              <a:ext uri="{FF2B5EF4-FFF2-40B4-BE49-F238E27FC236}">
                <a16:creationId xmlns:a16="http://schemas.microsoft.com/office/drawing/2014/main" id="{DA1B9950-F928-301C-B596-C2716CE96B63}"/>
              </a:ext>
            </a:extLst>
          </p:cNvPr>
          <p:cNvSpPr txBox="1"/>
          <p:nvPr/>
        </p:nvSpPr>
        <p:spPr>
          <a:xfrm>
            <a:off x="1155065" y="1481455"/>
            <a:ext cx="91154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As an Admin, after logging in, there are a number of features that you can access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Approving and denying Experiment requests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Approving and denying class addition requests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Approving and denying score changes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Approving and denying new help topics</a:t>
            </a:r>
            <a:endParaRPr lang="zh-CN" alt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868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0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0" y="2492730"/>
            <a:ext cx="12192000" cy="4365270"/>
          </a:xfrm>
          <a:prstGeom prst="rect">
            <a:avLst/>
          </a:prstGeom>
        </p:spPr>
      </p:pic>
      <p:sp>
        <p:nvSpPr>
          <p:cNvPr id="3" name="文本框 21"/>
          <p:cNvSpPr txBox="1"/>
          <p:nvPr/>
        </p:nvSpPr>
        <p:spPr>
          <a:xfrm>
            <a:off x="151078" y="332683"/>
            <a:ext cx="3328155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 dirty="0">
                <a:solidFill>
                  <a:srgbClr val="FF930A"/>
                </a:solidFill>
                <a:latin typeface="Arial" panose="020B0604020202020204"/>
                <a:ea typeface="微软雅黑" panose="020B0503020204020204" pitchFamily="34" charset="-122"/>
              </a:rPr>
              <a:t>Add Experiment</a:t>
            </a:r>
            <a:endParaRPr lang="en-US" altLang="zh-CN" sz="3200" b="1" noProof="0" dirty="0">
              <a:solidFill>
                <a:srgbClr val="FF930A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" y="1251585"/>
            <a:ext cx="11240135" cy="23196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6506" y="3137380"/>
            <a:ext cx="5787631" cy="37206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îŝḷîḓé-Rectangle 2"/>
          <p:cNvSpPr/>
          <p:nvPr/>
        </p:nvSpPr>
        <p:spPr>
          <a:xfrm>
            <a:off x="2922377" y="1711325"/>
            <a:ext cx="1980309" cy="19803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9" name="îŝḷîḓé-Rectangle 8"/>
          <p:cNvSpPr/>
          <p:nvPr/>
        </p:nvSpPr>
        <p:spPr>
          <a:xfrm>
            <a:off x="5523907" y="3477848"/>
            <a:ext cx="503918" cy="5039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0" name="îŝḷîḓé-Rectangle 9"/>
          <p:cNvSpPr/>
          <p:nvPr/>
        </p:nvSpPr>
        <p:spPr>
          <a:xfrm>
            <a:off x="5523907" y="4539094"/>
            <a:ext cx="503918" cy="5039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53" name="矩形 52"/>
          <p:cNvSpPr/>
          <p:nvPr/>
        </p:nvSpPr>
        <p:spPr>
          <a:xfrm>
            <a:off x="8430959" y="1815303"/>
            <a:ext cx="2088652" cy="75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5000"/>
              </a:lnSpc>
            </a:pPr>
            <a:r>
              <a:rPr lang="en-US" altLang="zh-CN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This is its usable function</a:t>
            </a:r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3" name="îŝḷîḓé-Rectangle 8"/>
          <p:cNvSpPr/>
          <p:nvPr/>
        </p:nvSpPr>
        <p:spPr>
          <a:xfrm>
            <a:off x="5641894" y="3599865"/>
            <a:ext cx="267944" cy="257079"/>
          </a:xfrm>
          <a:custGeom>
            <a:avLst/>
            <a:gdLst>
              <a:gd name="connsiteX0" fmla="*/ 427522 w 607356"/>
              <a:gd name="connsiteY0" fmla="*/ 464667 h 582729"/>
              <a:gd name="connsiteX1" fmla="*/ 427522 w 607356"/>
              <a:gd name="connsiteY1" fmla="*/ 557525 h 582729"/>
              <a:gd name="connsiteX2" fmla="*/ 463773 w 607356"/>
              <a:gd name="connsiteY2" fmla="*/ 557525 h 582729"/>
              <a:gd name="connsiteX3" fmla="*/ 463773 w 607356"/>
              <a:gd name="connsiteY3" fmla="*/ 464667 h 582729"/>
              <a:gd name="connsiteX4" fmla="*/ 318672 w 607356"/>
              <a:gd name="connsiteY4" fmla="*/ 407910 h 582729"/>
              <a:gd name="connsiteX5" fmla="*/ 318672 w 607356"/>
              <a:gd name="connsiteY5" fmla="*/ 557525 h 582729"/>
              <a:gd name="connsiteX6" fmla="*/ 354924 w 607356"/>
              <a:gd name="connsiteY6" fmla="*/ 557525 h 582729"/>
              <a:gd name="connsiteX7" fmla="*/ 354924 w 607356"/>
              <a:gd name="connsiteY7" fmla="*/ 407910 h 582729"/>
              <a:gd name="connsiteX8" fmla="*/ 200428 w 607356"/>
              <a:gd name="connsiteY8" fmla="*/ 346511 h 582729"/>
              <a:gd name="connsiteX9" fmla="*/ 200428 w 607356"/>
              <a:gd name="connsiteY9" fmla="*/ 557525 h 582729"/>
              <a:gd name="connsiteX10" fmla="*/ 236584 w 607356"/>
              <a:gd name="connsiteY10" fmla="*/ 557525 h 582729"/>
              <a:gd name="connsiteX11" fmla="*/ 236584 w 607356"/>
              <a:gd name="connsiteY11" fmla="*/ 346511 h 582729"/>
              <a:gd name="connsiteX12" fmla="*/ 82088 w 607356"/>
              <a:gd name="connsiteY12" fmla="*/ 247305 h 582729"/>
              <a:gd name="connsiteX13" fmla="*/ 82088 w 607356"/>
              <a:gd name="connsiteY13" fmla="*/ 557525 h 582729"/>
              <a:gd name="connsiteX14" fmla="*/ 118340 w 607356"/>
              <a:gd name="connsiteY14" fmla="*/ 557525 h 582729"/>
              <a:gd name="connsiteX15" fmla="*/ 118340 w 607356"/>
              <a:gd name="connsiteY15" fmla="*/ 247305 h 582729"/>
              <a:gd name="connsiteX16" fmla="*/ 126248 w 607356"/>
              <a:gd name="connsiteY16" fmla="*/ 108462 h 582729"/>
              <a:gd name="connsiteX17" fmla="*/ 135809 w 607356"/>
              <a:gd name="connsiteY17" fmla="*/ 110203 h 582729"/>
              <a:gd name="connsiteX18" fmla="*/ 466717 w 607356"/>
              <a:gd name="connsiteY18" fmla="*/ 325367 h 582729"/>
              <a:gd name="connsiteX19" fmla="*/ 463111 w 607356"/>
              <a:gd name="connsiteY19" fmla="*/ 306324 h 582729"/>
              <a:gd name="connsiteX20" fmla="*/ 473265 w 607356"/>
              <a:gd name="connsiteY20" fmla="*/ 291638 h 582729"/>
              <a:gd name="connsiteX21" fmla="*/ 487974 w 607356"/>
              <a:gd name="connsiteY21" fmla="*/ 301681 h 582729"/>
              <a:gd name="connsiteX22" fmla="*/ 496894 w 607356"/>
              <a:gd name="connsiteY22" fmla="*/ 349148 h 582729"/>
              <a:gd name="connsiteX23" fmla="*/ 497274 w 607356"/>
              <a:gd name="connsiteY23" fmla="*/ 351232 h 582729"/>
              <a:gd name="connsiteX24" fmla="*/ 497274 w 607356"/>
              <a:gd name="connsiteY24" fmla="*/ 351327 h 582729"/>
              <a:gd name="connsiteX25" fmla="*/ 497274 w 607356"/>
              <a:gd name="connsiteY25" fmla="*/ 352180 h 582729"/>
              <a:gd name="connsiteX26" fmla="*/ 497274 w 607356"/>
              <a:gd name="connsiteY26" fmla="*/ 353033 h 582729"/>
              <a:gd name="connsiteX27" fmla="*/ 497274 w 607356"/>
              <a:gd name="connsiteY27" fmla="*/ 353127 h 582729"/>
              <a:gd name="connsiteX28" fmla="*/ 487025 w 607356"/>
              <a:gd name="connsiteY28" fmla="*/ 364686 h 582729"/>
              <a:gd name="connsiteX29" fmla="*/ 437299 w 607356"/>
              <a:gd name="connsiteY29" fmla="*/ 374161 h 582729"/>
              <a:gd name="connsiteX30" fmla="*/ 434926 w 607356"/>
              <a:gd name="connsiteY30" fmla="*/ 374350 h 582729"/>
              <a:gd name="connsiteX31" fmla="*/ 422495 w 607356"/>
              <a:gd name="connsiteY31" fmla="*/ 364118 h 582729"/>
              <a:gd name="connsiteX32" fmla="*/ 432554 w 607356"/>
              <a:gd name="connsiteY32" fmla="*/ 349338 h 582729"/>
              <a:gd name="connsiteX33" fmla="*/ 451628 w 607356"/>
              <a:gd name="connsiteY33" fmla="*/ 345737 h 582729"/>
              <a:gd name="connsiteX34" fmla="*/ 121954 w 607356"/>
              <a:gd name="connsiteY34" fmla="*/ 131426 h 582729"/>
              <a:gd name="connsiteX35" fmla="*/ 118253 w 607356"/>
              <a:gd name="connsiteY35" fmla="*/ 113898 h 582729"/>
              <a:gd name="connsiteX36" fmla="*/ 126248 w 607356"/>
              <a:gd name="connsiteY36" fmla="*/ 108462 h 582729"/>
              <a:gd name="connsiteX37" fmla="*/ 12622 w 607356"/>
              <a:gd name="connsiteY37" fmla="*/ 0 h 582729"/>
              <a:gd name="connsiteX38" fmla="*/ 25338 w 607356"/>
              <a:gd name="connsiteY38" fmla="*/ 12602 h 582729"/>
              <a:gd name="connsiteX39" fmla="*/ 25338 w 607356"/>
              <a:gd name="connsiteY39" fmla="*/ 557525 h 582729"/>
              <a:gd name="connsiteX40" fmla="*/ 56750 w 607356"/>
              <a:gd name="connsiteY40" fmla="*/ 557525 h 582729"/>
              <a:gd name="connsiteX41" fmla="*/ 56750 w 607356"/>
              <a:gd name="connsiteY41" fmla="*/ 234702 h 582729"/>
              <a:gd name="connsiteX42" fmla="*/ 69466 w 607356"/>
              <a:gd name="connsiteY42" fmla="*/ 222006 h 582729"/>
              <a:gd name="connsiteX43" fmla="*/ 130961 w 607356"/>
              <a:gd name="connsiteY43" fmla="*/ 222006 h 582729"/>
              <a:gd name="connsiteX44" fmla="*/ 143583 w 607356"/>
              <a:gd name="connsiteY44" fmla="*/ 234702 h 582729"/>
              <a:gd name="connsiteX45" fmla="*/ 143583 w 607356"/>
              <a:gd name="connsiteY45" fmla="*/ 557525 h 582729"/>
              <a:gd name="connsiteX46" fmla="*/ 175089 w 607356"/>
              <a:gd name="connsiteY46" fmla="*/ 557525 h 582729"/>
              <a:gd name="connsiteX47" fmla="*/ 175089 w 607356"/>
              <a:gd name="connsiteY47" fmla="*/ 333908 h 582729"/>
              <a:gd name="connsiteX48" fmla="*/ 187711 w 607356"/>
              <a:gd name="connsiteY48" fmla="*/ 321212 h 582729"/>
              <a:gd name="connsiteX49" fmla="*/ 249301 w 607356"/>
              <a:gd name="connsiteY49" fmla="*/ 321212 h 582729"/>
              <a:gd name="connsiteX50" fmla="*/ 261922 w 607356"/>
              <a:gd name="connsiteY50" fmla="*/ 333908 h 582729"/>
              <a:gd name="connsiteX51" fmla="*/ 261922 w 607356"/>
              <a:gd name="connsiteY51" fmla="*/ 557525 h 582729"/>
              <a:gd name="connsiteX52" fmla="*/ 293429 w 607356"/>
              <a:gd name="connsiteY52" fmla="*/ 557525 h 582729"/>
              <a:gd name="connsiteX53" fmla="*/ 293429 w 607356"/>
              <a:gd name="connsiteY53" fmla="*/ 395308 h 582729"/>
              <a:gd name="connsiteX54" fmla="*/ 306051 w 607356"/>
              <a:gd name="connsiteY54" fmla="*/ 382706 h 582729"/>
              <a:gd name="connsiteX55" fmla="*/ 367545 w 607356"/>
              <a:gd name="connsiteY55" fmla="*/ 382706 h 582729"/>
              <a:gd name="connsiteX56" fmla="*/ 380262 w 607356"/>
              <a:gd name="connsiteY56" fmla="*/ 395308 h 582729"/>
              <a:gd name="connsiteX57" fmla="*/ 380262 w 607356"/>
              <a:gd name="connsiteY57" fmla="*/ 557525 h 582729"/>
              <a:gd name="connsiteX58" fmla="*/ 402184 w 607356"/>
              <a:gd name="connsiteY58" fmla="*/ 557525 h 582729"/>
              <a:gd name="connsiteX59" fmla="*/ 402184 w 607356"/>
              <a:gd name="connsiteY59" fmla="*/ 451970 h 582729"/>
              <a:gd name="connsiteX60" fmla="*/ 414900 w 607356"/>
              <a:gd name="connsiteY60" fmla="*/ 439368 h 582729"/>
              <a:gd name="connsiteX61" fmla="*/ 476395 w 607356"/>
              <a:gd name="connsiteY61" fmla="*/ 439368 h 582729"/>
              <a:gd name="connsiteX62" fmla="*/ 489016 w 607356"/>
              <a:gd name="connsiteY62" fmla="*/ 451970 h 582729"/>
              <a:gd name="connsiteX63" fmla="*/ 489016 w 607356"/>
              <a:gd name="connsiteY63" fmla="*/ 557525 h 582729"/>
              <a:gd name="connsiteX64" fmla="*/ 594734 w 607356"/>
              <a:gd name="connsiteY64" fmla="*/ 557525 h 582729"/>
              <a:gd name="connsiteX65" fmla="*/ 607356 w 607356"/>
              <a:gd name="connsiteY65" fmla="*/ 570127 h 582729"/>
              <a:gd name="connsiteX66" fmla="*/ 594734 w 607356"/>
              <a:gd name="connsiteY66" fmla="*/ 582729 h 582729"/>
              <a:gd name="connsiteX67" fmla="*/ 476395 w 607356"/>
              <a:gd name="connsiteY67" fmla="*/ 582729 h 582729"/>
              <a:gd name="connsiteX68" fmla="*/ 414900 w 607356"/>
              <a:gd name="connsiteY68" fmla="*/ 582729 h 582729"/>
              <a:gd name="connsiteX69" fmla="*/ 367545 w 607356"/>
              <a:gd name="connsiteY69" fmla="*/ 582729 h 582729"/>
              <a:gd name="connsiteX70" fmla="*/ 306051 w 607356"/>
              <a:gd name="connsiteY70" fmla="*/ 582729 h 582729"/>
              <a:gd name="connsiteX71" fmla="*/ 249301 w 607356"/>
              <a:gd name="connsiteY71" fmla="*/ 582729 h 582729"/>
              <a:gd name="connsiteX72" fmla="*/ 187711 w 607356"/>
              <a:gd name="connsiteY72" fmla="*/ 582729 h 582729"/>
              <a:gd name="connsiteX73" fmla="*/ 130961 w 607356"/>
              <a:gd name="connsiteY73" fmla="*/ 582729 h 582729"/>
              <a:gd name="connsiteX74" fmla="*/ 69466 w 607356"/>
              <a:gd name="connsiteY74" fmla="*/ 582729 h 582729"/>
              <a:gd name="connsiteX75" fmla="*/ 12622 w 607356"/>
              <a:gd name="connsiteY75" fmla="*/ 582729 h 582729"/>
              <a:gd name="connsiteX76" fmla="*/ 0 w 607356"/>
              <a:gd name="connsiteY76" fmla="*/ 570127 h 582729"/>
              <a:gd name="connsiteX77" fmla="*/ 0 w 607356"/>
              <a:gd name="connsiteY77" fmla="*/ 12602 h 582729"/>
              <a:gd name="connsiteX78" fmla="*/ 12622 w 607356"/>
              <a:gd name="connsiteY78" fmla="*/ 0 h 58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607356" h="582729">
                <a:moveTo>
                  <a:pt x="427522" y="464667"/>
                </a:moveTo>
                <a:lnTo>
                  <a:pt x="427522" y="557525"/>
                </a:lnTo>
                <a:lnTo>
                  <a:pt x="463773" y="557525"/>
                </a:lnTo>
                <a:lnTo>
                  <a:pt x="463773" y="464667"/>
                </a:lnTo>
                <a:close/>
                <a:moveTo>
                  <a:pt x="318672" y="407910"/>
                </a:moveTo>
                <a:lnTo>
                  <a:pt x="318672" y="557525"/>
                </a:lnTo>
                <a:lnTo>
                  <a:pt x="354924" y="557525"/>
                </a:lnTo>
                <a:lnTo>
                  <a:pt x="354924" y="407910"/>
                </a:lnTo>
                <a:close/>
                <a:moveTo>
                  <a:pt x="200428" y="346511"/>
                </a:moveTo>
                <a:lnTo>
                  <a:pt x="200428" y="557525"/>
                </a:lnTo>
                <a:lnTo>
                  <a:pt x="236584" y="557525"/>
                </a:lnTo>
                <a:lnTo>
                  <a:pt x="236584" y="346511"/>
                </a:lnTo>
                <a:close/>
                <a:moveTo>
                  <a:pt x="82088" y="247305"/>
                </a:moveTo>
                <a:lnTo>
                  <a:pt x="82088" y="557525"/>
                </a:lnTo>
                <a:lnTo>
                  <a:pt x="118340" y="557525"/>
                </a:lnTo>
                <a:lnTo>
                  <a:pt x="118340" y="247305"/>
                </a:lnTo>
                <a:close/>
                <a:moveTo>
                  <a:pt x="126248" y="108462"/>
                </a:moveTo>
                <a:cubicBezTo>
                  <a:pt x="129427" y="107787"/>
                  <a:pt x="132867" y="108308"/>
                  <a:pt x="135809" y="110203"/>
                </a:cubicBezTo>
                <a:lnTo>
                  <a:pt x="466717" y="325367"/>
                </a:lnTo>
                <a:lnTo>
                  <a:pt x="463111" y="306324"/>
                </a:lnTo>
                <a:cubicBezTo>
                  <a:pt x="461877" y="299502"/>
                  <a:pt x="466337" y="292870"/>
                  <a:pt x="473265" y="291638"/>
                </a:cubicBezTo>
                <a:cubicBezTo>
                  <a:pt x="480098" y="290312"/>
                  <a:pt x="486740" y="294860"/>
                  <a:pt x="487974" y="301681"/>
                </a:cubicBezTo>
                <a:lnTo>
                  <a:pt x="496894" y="349148"/>
                </a:lnTo>
                <a:cubicBezTo>
                  <a:pt x="497084" y="349811"/>
                  <a:pt x="497179" y="350474"/>
                  <a:pt x="497274" y="351232"/>
                </a:cubicBezTo>
                <a:cubicBezTo>
                  <a:pt x="497274" y="351232"/>
                  <a:pt x="497274" y="351232"/>
                  <a:pt x="497274" y="351327"/>
                </a:cubicBezTo>
                <a:cubicBezTo>
                  <a:pt x="497274" y="351611"/>
                  <a:pt x="497274" y="351896"/>
                  <a:pt x="497274" y="352180"/>
                </a:cubicBezTo>
                <a:cubicBezTo>
                  <a:pt x="497274" y="352464"/>
                  <a:pt x="497274" y="352748"/>
                  <a:pt x="497274" y="353033"/>
                </a:cubicBezTo>
                <a:cubicBezTo>
                  <a:pt x="497274" y="353127"/>
                  <a:pt x="497274" y="353127"/>
                  <a:pt x="497274" y="353127"/>
                </a:cubicBezTo>
                <a:cubicBezTo>
                  <a:pt x="496800" y="358717"/>
                  <a:pt x="492719" y="363549"/>
                  <a:pt x="487025" y="364686"/>
                </a:cubicBezTo>
                <a:lnTo>
                  <a:pt x="437299" y="374161"/>
                </a:lnTo>
                <a:cubicBezTo>
                  <a:pt x="436445" y="374350"/>
                  <a:pt x="435685" y="374350"/>
                  <a:pt x="434926" y="374350"/>
                </a:cubicBezTo>
                <a:cubicBezTo>
                  <a:pt x="428948" y="374350"/>
                  <a:pt x="423633" y="370181"/>
                  <a:pt x="422495" y="364118"/>
                </a:cubicBezTo>
                <a:cubicBezTo>
                  <a:pt x="421166" y="357296"/>
                  <a:pt x="425626" y="350664"/>
                  <a:pt x="432554" y="349338"/>
                </a:cubicBezTo>
                <a:lnTo>
                  <a:pt x="451628" y="345737"/>
                </a:lnTo>
                <a:lnTo>
                  <a:pt x="121954" y="131426"/>
                </a:lnTo>
                <a:cubicBezTo>
                  <a:pt x="116070" y="127636"/>
                  <a:pt x="114457" y="119772"/>
                  <a:pt x="118253" y="113898"/>
                </a:cubicBezTo>
                <a:cubicBezTo>
                  <a:pt x="120151" y="111008"/>
                  <a:pt x="123069" y="109137"/>
                  <a:pt x="126248" y="108462"/>
                </a:cubicBezTo>
                <a:close/>
                <a:moveTo>
                  <a:pt x="12622" y="0"/>
                </a:moveTo>
                <a:cubicBezTo>
                  <a:pt x="19644" y="0"/>
                  <a:pt x="25338" y="5590"/>
                  <a:pt x="25338" y="12602"/>
                </a:cubicBezTo>
                <a:lnTo>
                  <a:pt x="25338" y="557525"/>
                </a:lnTo>
                <a:lnTo>
                  <a:pt x="56750" y="557525"/>
                </a:lnTo>
                <a:lnTo>
                  <a:pt x="56750" y="234702"/>
                </a:lnTo>
                <a:cubicBezTo>
                  <a:pt x="56750" y="227691"/>
                  <a:pt x="62444" y="222006"/>
                  <a:pt x="69466" y="222006"/>
                </a:cubicBezTo>
                <a:lnTo>
                  <a:pt x="130961" y="222006"/>
                </a:lnTo>
                <a:cubicBezTo>
                  <a:pt x="137984" y="222006"/>
                  <a:pt x="143583" y="227691"/>
                  <a:pt x="143583" y="234702"/>
                </a:cubicBezTo>
                <a:lnTo>
                  <a:pt x="143583" y="557525"/>
                </a:lnTo>
                <a:lnTo>
                  <a:pt x="175089" y="557525"/>
                </a:lnTo>
                <a:lnTo>
                  <a:pt x="175089" y="333908"/>
                </a:lnTo>
                <a:cubicBezTo>
                  <a:pt x="175089" y="326897"/>
                  <a:pt x="180783" y="321212"/>
                  <a:pt x="187711" y="321212"/>
                </a:cubicBezTo>
                <a:lnTo>
                  <a:pt x="249301" y="321212"/>
                </a:lnTo>
                <a:cubicBezTo>
                  <a:pt x="256228" y="321212"/>
                  <a:pt x="261922" y="326897"/>
                  <a:pt x="261922" y="333908"/>
                </a:cubicBezTo>
                <a:lnTo>
                  <a:pt x="261922" y="557525"/>
                </a:lnTo>
                <a:lnTo>
                  <a:pt x="293429" y="557525"/>
                </a:lnTo>
                <a:lnTo>
                  <a:pt x="293429" y="395308"/>
                </a:lnTo>
                <a:cubicBezTo>
                  <a:pt x="293429" y="388297"/>
                  <a:pt x="299028" y="382706"/>
                  <a:pt x="306051" y="382706"/>
                </a:cubicBezTo>
                <a:lnTo>
                  <a:pt x="367545" y="382706"/>
                </a:lnTo>
                <a:cubicBezTo>
                  <a:pt x="374568" y="382706"/>
                  <a:pt x="380262" y="388297"/>
                  <a:pt x="380262" y="395308"/>
                </a:cubicBezTo>
                <a:lnTo>
                  <a:pt x="380262" y="557525"/>
                </a:lnTo>
                <a:lnTo>
                  <a:pt x="402184" y="557525"/>
                </a:lnTo>
                <a:lnTo>
                  <a:pt x="402184" y="451970"/>
                </a:lnTo>
                <a:cubicBezTo>
                  <a:pt x="402184" y="445053"/>
                  <a:pt x="407878" y="439368"/>
                  <a:pt x="414900" y="439368"/>
                </a:cubicBezTo>
                <a:lnTo>
                  <a:pt x="476395" y="439368"/>
                </a:lnTo>
                <a:cubicBezTo>
                  <a:pt x="483417" y="439368"/>
                  <a:pt x="489016" y="445053"/>
                  <a:pt x="489016" y="451970"/>
                </a:cubicBezTo>
                <a:lnTo>
                  <a:pt x="489016" y="557525"/>
                </a:lnTo>
                <a:lnTo>
                  <a:pt x="594734" y="557525"/>
                </a:lnTo>
                <a:cubicBezTo>
                  <a:pt x="601662" y="557525"/>
                  <a:pt x="607356" y="563115"/>
                  <a:pt x="607356" y="570127"/>
                </a:cubicBezTo>
                <a:cubicBezTo>
                  <a:pt x="607356" y="577139"/>
                  <a:pt x="601662" y="582729"/>
                  <a:pt x="594734" y="582729"/>
                </a:cubicBezTo>
                <a:lnTo>
                  <a:pt x="476395" y="582729"/>
                </a:lnTo>
                <a:lnTo>
                  <a:pt x="414900" y="582729"/>
                </a:lnTo>
                <a:lnTo>
                  <a:pt x="367545" y="582729"/>
                </a:lnTo>
                <a:lnTo>
                  <a:pt x="306051" y="582729"/>
                </a:lnTo>
                <a:lnTo>
                  <a:pt x="249301" y="582729"/>
                </a:lnTo>
                <a:lnTo>
                  <a:pt x="187711" y="582729"/>
                </a:lnTo>
                <a:lnTo>
                  <a:pt x="130961" y="582729"/>
                </a:lnTo>
                <a:lnTo>
                  <a:pt x="69466" y="582729"/>
                </a:lnTo>
                <a:lnTo>
                  <a:pt x="12622" y="582729"/>
                </a:lnTo>
                <a:cubicBezTo>
                  <a:pt x="5694" y="582729"/>
                  <a:pt x="0" y="577139"/>
                  <a:pt x="0" y="570127"/>
                </a:cubicBezTo>
                <a:lnTo>
                  <a:pt x="0" y="12602"/>
                </a:lnTo>
                <a:cubicBezTo>
                  <a:pt x="0" y="5590"/>
                  <a:pt x="5694" y="0"/>
                  <a:pt x="126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65" name="îŝḷîḓé-Rectangle 9"/>
          <p:cNvSpPr/>
          <p:nvPr/>
        </p:nvSpPr>
        <p:spPr>
          <a:xfrm>
            <a:off x="5644809" y="4655678"/>
            <a:ext cx="262114" cy="267944"/>
          </a:xfrm>
          <a:custGeom>
            <a:avLst/>
            <a:gdLst>
              <a:gd name="connsiteX0" fmla="*/ 59789 w 593384"/>
              <a:gd name="connsiteY0" fmla="*/ 323835 h 606580"/>
              <a:gd name="connsiteX1" fmla="*/ 44670 w 593384"/>
              <a:gd name="connsiteY1" fmla="*/ 338857 h 606580"/>
              <a:gd name="connsiteX2" fmla="*/ 44670 w 593384"/>
              <a:gd name="connsiteY2" fmla="*/ 477027 h 606580"/>
              <a:gd name="connsiteX3" fmla="*/ 59713 w 593384"/>
              <a:gd name="connsiteY3" fmla="*/ 492048 h 606580"/>
              <a:gd name="connsiteX4" fmla="*/ 386834 w 593384"/>
              <a:gd name="connsiteY4" fmla="*/ 492048 h 606580"/>
              <a:gd name="connsiteX5" fmla="*/ 402946 w 593384"/>
              <a:gd name="connsiteY5" fmla="*/ 508138 h 606580"/>
              <a:gd name="connsiteX6" fmla="*/ 402946 w 593384"/>
              <a:gd name="connsiteY6" fmla="*/ 545959 h 606580"/>
              <a:gd name="connsiteX7" fmla="*/ 419058 w 593384"/>
              <a:gd name="connsiteY7" fmla="*/ 561972 h 606580"/>
              <a:gd name="connsiteX8" fmla="*/ 429137 w 593384"/>
              <a:gd name="connsiteY8" fmla="*/ 558388 h 606580"/>
              <a:gd name="connsiteX9" fmla="*/ 543981 w 593384"/>
              <a:gd name="connsiteY9" fmla="*/ 464369 h 606580"/>
              <a:gd name="connsiteX10" fmla="*/ 544897 w 593384"/>
              <a:gd name="connsiteY10" fmla="*/ 463606 h 606580"/>
              <a:gd name="connsiteX11" fmla="*/ 544897 w 593384"/>
              <a:gd name="connsiteY11" fmla="*/ 445000 h 606580"/>
              <a:gd name="connsiteX12" fmla="*/ 543904 w 593384"/>
              <a:gd name="connsiteY12" fmla="*/ 444162 h 606580"/>
              <a:gd name="connsiteX13" fmla="*/ 427533 w 593384"/>
              <a:gd name="connsiteY13" fmla="*/ 349990 h 606580"/>
              <a:gd name="connsiteX14" fmla="*/ 418065 w 593384"/>
              <a:gd name="connsiteY14" fmla="*/ 346634 h 606580"/>
              <a:gd name="connsiteX15" fmla="*/ 402946 w 593384"/>
              <a:gd name="connsiteY15" fmla="*/ 361656 h 606580"/>
              <a:gd name="connsiteX16" fmla="*/ 402946 w 593384"/>
              <a:gd name="connsiteY16" fmla="*/ 400469 h 606580"/>
              <a:gd name="connsiteX17" fmla="*/ 386834 w 593384"/>
              <a:gd name="connsiteY17" fmla="*/ 416482 h 606580"/>
              <a:gd name="connsiteX18" fmla="*/ 136453 w 593384"/>
              <a:gd name="connsiteY18" fmla="*/ 416482 h 606580"/>
              <a:gd name="connsiteX19" fmla="*/ 120342 w 593384"/>
              <a:gd name="connsiteY19" fmla="*/ 400469 h 606580"/>
              <a:gd name="connsiteX20" fmla="*/ 120342 w 593384"/>
              <a:gd name="connsiteY20" fmla="*/ 376602 h 606580"/>
              <a:gd name="connsiteX21" fmla="*/ 113469 w 593384"/>
              <a:gd name="connsiteY21" fmla="*/ 362342 h 606580"/>
              <a:gd name="connsiteX22" fmla="*/ 69105 w 593384"/>
              <a:gd name="connsiteY22" fmla="*/ 327114 h 606580"/>
              <a:gd name="connsiteX23" fmla="*/ 59789 w 593384"/>
              <a:gd name="connsiteY23" fmla="*/ 323835 h 606580"/>
              <a:gd name="connsiteX24" fmla="*/ 59757 w 593384"/>
              <a:gd name="connsiteY24" fmla="*/ 323324 h 606580"/>
              <a:gd name="connsiteX25" fmla="*/ 69379 w 593384"/>
              <a:gd name="connsiteY25" fmla="*/ 326755 h 606580"/>
              <a:gd name="connsiteX26" fmla="*/ 113750 w 593384"/>
              <a:gd name="connsiteY26" fmla="*/ 361977 h 606580"/>
              <a:gd name="connsiteX27" fmla="*/ 120852 w 593384"/>
              <a:gd name="connsiteY27" fmla="*/ 376615 h 606580"/>
              <a:gd name="connsiteX28" fmla="*/ 120852 w 593384"/>
              <a:gd name="connsiteY28" fmla="*/ 400477 h 606580"/>
              <a:gd name="connsiteX29" fmla="*/ 136431 w 593384"/>
              <a:gd name="connsiteY29" fmla="*/ 416030 h 606580"/>
              <a:gd name="connsiteX30" fmla="*/ 386846 w 593384"/>
              <a:gd name="connsiteY30" fmla="*/ 416030 h 606580"/>
              <a:gd name="connsiteX31" fmla="*/ 402425 w 593384"/>
              <a:gd name="connsiteY31" fmla="*/ 400477 h 606580"/>
              <a:gd name="connsiteX32" fmla="*/ 402425 w 593384"/>
              <a:gd name="connsiteY32" fmla="*/ 361672 h 606580"/>
              <a:gd name="connsiteX33" fmla="*/ 418081 w 593384"/>
              <a:gd name="connsiteY33" fmla="*/ 346119 h 606580"/>
              <a:gd name="connsiteX34" fmla="*/ 427856 w 593384"/>
              <a:gd name="connsiteY34" fmla="*/ 349626 h 606580"/>
              <a:gd name="connsiteX35" fmla="*/ 544319 w 593384"/>
              <a:gd name="connsiteY35" fmla="*/ 443781 h 606580"/>
              <a:gd name="connsiteX36" fmla="*/ 545312 w 593384"/>
              <a:gd name="connsiteY36" fmla="*/ 444696 h 606580"/>
              <a:gd name="connsiteX37" fmla="*/ 545236 w 593384"/>
              <a:gd name="connsiteY37" fmla="*/ 463908 h 606580"/>
              <a:gd name="connsiteX38" fmla="*/ 544319 w 593384"/>
              <a:gd name="connsiteY38" fmla="*/ 464746 h 606580"/>
              <a:gd name="connsiteX39" fmla="*/ 429460 w 593384"/>
              <a:gd name="connsiteY39" fmla="*/ 558748 h 606580"/>
              <a:gd name="connsiteX40" fmla="*/ 419074 w 593384"/>
              <a:gd name="connsiteY40" fmla="*/ 562484 h 606580"/>
              <a:gd name="connsiteX41" fmla="*/ 402425 w 593384"/>
              <a:gd name="connsiteY41" fmla="*/ 545940 h 606580"/>
              <a:gd name="connsiteX42" fmla="*/ 402425 w 593384"/>
              <a:gd name="connsiteY42" fmla="*/ 508126 h 606580"/>
              <a:gd name="connsiteX43" fmla="*/ 386846 w 593384"/>
              <a:gd name="connsiteY43" fmla="*/ 492573 h 606580"/>
              <a:gd name="connsiteX44" fmla="*/ 59680 w 593384"/>
              <a:gd name="connsiteY44" fmla="*/ 492573 h 606580"/>
              <a:gd name="connsiteX45" fmla="*/ 44101 w 593384"/>
              <a:gd name="connsiteY45" fmla="*/ 477021 h 606580"/>
              <a:gd name="connsiteX46" fmla="*/ 44101 w 593384"/>
              <a:gd name="connsiteY46" fmla="*/ 338877 h 606580"/>
              <a:gd name="connsiteX47" fmla="*/ 59757 w 593384"/>
              <a:gd name="connsiteY47" fmla="*/ 323324 h 606580"/>
              <a:gd name="connsiteX48" fmla="*/ 59789 w 593384"/>
              <a:gd name="connsiteY48" fmla="*/ 322767 h 606580"/>
              <a:gd name="connsiteX49" fmla="*/ 43677 w 593384"/>
              <a:gd name="connsiteY49" fmla="*/ 338857 h 606580"/>
              <a:gd name="connsiteX50" fmla="*/ 43677 w 593384"/>
              <a:gd name="connsiteY50" fmla="*/ 477027 h 606580"/>
              <a:gd name="connsiteX51" fmla="*/ 59713 w 593384"/>
              <a:gd name="connsiteY51" fmla="*/ 493116 h 606580"/>
              <a:gd name="connsiteX52" fmla="*/ 386834 w 593384"/>
              <a:gd name="connsiteY52" fmla="*/ 493116 h 606580"/>
              <a:gd name="connsiteX53" fmla="*/ 401953 w 593384"/>
              <a:gd name="connsiteY53" fmla="*/ 508138 h 606580"/>
              <a:gd name="connsiteX54" fmla="*/ 401953 w 593384"/>
              <a:gd name="connsiteY54" fmla="*/ 545959 h 606580"/>
              <a:gd name="connsiteX55" fmla="*/ 419058 w 593384"/>
              <a:gd name="connsiteY55" fmla="*/ 563040 h 606580"/>
              <a:gd name="connsiteX56" fmla="*/ 429748 w 593384"/>
              <a:gd name="connsiteY56" fmla="*/ 559151 h 606580"/>
              <a:gd name="connsiteX57" fmla="*/ 544592 w 593384"/>
              <a:gd name="connsiteY57" fmla="*/ 465131 h 606580"/>
              <a:gd name="connsiteX58" fmla="*/ 545584 w 593384"/>
              <a:gd name="connsiteY58" fmla="*/ 464292 h 606580"/>
              <a:gd name="connsiteX59" fmla="*/ 545584 w 593384"/>
              <a:gd name="connsiteY59" fmla="*/ 444314 h 606580"/>
              <a:gd name="connsiteX60" fmla="*/ 544592 w 593384"/>
              <a:gd name="connsiteY60" fmla="*/ 443399 h 606580"/>
              <a:gd name="connsiteX61" fmla="*/ 428144 w 593384"/>
              <a:gd name="connsiteY61" fmla="*/ 349227 h 606580"/>
              <a:gd name="connsiteX62" fmla="*/ 418065 w 593384"/>
              <a:gd name="connsiteY62" fmla="*/ 345567 h 606580"/>
              <a:gd name="connsiteX63" fmla="*/ 401953 w 593384"/>
              <a:gd name="connsiteY63" fmla="*/ 361656 h 606580"/>
              <a:gd name="connsiteX64" fmla="*/ 401953 w 593384"/>
              <a:gd name="connsiteY64" fmla="*/ 400469 h 606580"/>
              <a:gd name="connsiteX65" fmla="*/ 386834 w 593384"/>
              <a:gd name="connsiteY65" fmla="*/ 415491 h 606580"/>
              <a:gd name="connsiteX66" fmla="*/ 136453 w 593384"/>
              <a:gd name="connsiteY66" fmla="*/ 415491 h 606580"/>
              <a:gd name="connsiteX67" fmla="*/ 121334 w 593384"/>
              <a:gd name="connsiteY67" fmla="*/ 400469 h 606580"/>
              <a:gd name="connsiteX68" fmla="*/ 121334 w 593384"/>
              <a:gd name="connsiteY68" fmla="*/ 376602 h 606580"/>
              <a:gd name="connsiteX69" fmla="*/ 114080 w 593384"/>
              <a:gd name="connsiteY69" fmla="*/ 361580 h 606580"/>
              <a:gd name="connsiteX70" fmla="*/ 69716 w 593384"/>
              <a:gd name="connsiteY70" fmla="*/ 326351 h 606580"/>
              <a:gd name="connsiteX71" fmla="*/ 59789 w 593384"/>
              <a:gd name="connsiteY71" fmla="*/ 322767 h 606580"/>
              <a:gd name="connsiteX72" fmla="*/ 59789 w 593384"/>
              <a:gd name="connsiteY72" fmla="*/ 280218 h 606580"/>
              <a:gd name="connsiteX73" fmla="*/ 96289 w 593384"/>
              <a:gd name="connsiteY73" fmla="*/ 293029 h 606580"/>
              <a:gd name="connsiteX74" fmla="*/ 140653 w 593384"/>
              <a:gd name="connsiteY74" fmla="*/ 328258 h 606580"/>
              <a:gd name="connsiteX75" fmla="*/ 157834 w 593384"/>
              <a:gd name="connsiteY75" fmla="*/ 349761 h 606580"/>
              <a:gd name="connsiteX76" fmla="*/ 163790 w 593384"/>
              <a:gd name="connsiteY76" fmla="*/ 372484 h 606580"/>
              <a:gd name="connsiteX77" fmla="*/ 163866 w 593384"/>
              <a:gd name="connsiteY77" fmla="*/ 372942 h 606580"/>
              <a:gd name="connsiteX78" fmla="*/ 359345 w 593384"/>
              <a:gd name="connsiteY78" fmla="*/ 372942 h 606580"/>
              <a:gd name="connsiteX79" fmla="*/ 359345 w 593384"/>
              <a:gd name="connsiteY79" fmla="*/ 361656 h 606580"/>
              <a:gd name="connsiteX80" fmla="*/ 364308 w 593384"/>
              <a:gd name="connsiteY80" fmla="*/ 337942 h 606580"/>
              <a:gd name="connsiteX81" fmla="*/ 377671 w 593384"/>
              <a:gd name="connsiteY81" fmla="*/ 319107 h 606580"/>
              <a:gd name="connsiteX82" fmla="*/ 418065 w 593384"/>
              <a:gd name="connsiteY82" fmla="*/ 303018 h 606580"/>
              <a:gd name="connsiteX83" fmla="*/ 454946 w 593384"/>
              <a:gd name="connsiteY83" fmla="*/ 316133 h 606580"/>
              <a:gd name="connsiteX84" fmla="*/ 571393 w 593384"/>
              <a:gd name="connsiteY84" fmla="*/ 410305 h 606580"/>
              <a:gd name="connsiteX85" fmla="*/ 575822 w 593384"/>
              <a:gd name="connsiteY85" fmla="*/ 414271 h 606580"/>
              <a:gd name="connsiteX86" fmla="*/ 575670 w 593384"/>
              <a:gd name="connsiteY86" fmla="*/ 494412 h 606580"/>
              <a:gd name="connsiteX87" fmla="*/ 571623 w 593384"/>
              <a:gd name="connsiteY87" fmla="*/ 498072 h 606580"/>
              <a:gd name="connsiteX88" fmla="*/ 456779 w 593384"/>
              <a:gd name="connsiteY88" fmla="*/ 592016 h 606580"/>
              <a:gd name="connsiteX89" fmla="*/ 419058 w 593384"/>
              <a:gd name="connsiteY89" fmla="*/ 605589 h 606580"/>
              <a:gd name="connsiteX90" fmla="*/ 377976 w 593384"/>
              <a:gd name="connsiteY90" fmla="*/ 589271 h 606580"/>
              <a:gd name="connsiteX91" fmla="*/ 364385 w 593384"/>
              <a:gd name="connsiteY91" fmla="*/ 570131 h 606580"/>
              <a:gd name="connsiteX92" fmla="*/ 359345 w 593384"/>
              <a:gd name="connsiteY92" fmla="*/ 545959 h 606580"/>
              <a:gd name="connsiteX93" fmla="*/ 359345 w 593384"/>
              <a:gd name="connsiteY93" fmla="*/ 535665 h 606580"/>
              <a:gd name="connsiteX94" fmla="*/ 59713 w 593384"/>
              <a:gd name="connsiteY94" fmla="*/ 535665 h 606580"/>
              <a:gd name="connsiteX95" fmla="*/ 1069 w 593384"/>
              <a:gd name="connsiteY95" fmla="*/ 477027 h 606580"/>
              <a:gd name="connsiteX96" fmla="*/ 1069 w 593384"/>
              <a:gd name="connsiteY96" fmla="*/ 338857 h 606580"/>
              <a:gd name="connsiteX97" fmla="*/ 6032 w 593384"/>
              <a:gd name="connsiteY97" fmla="*/ 315142 h 606580"/>
              <a:gd name="connsiteX98" fmla="*/ 19395 w 593384"/>
              <a:gd name="connsiteY98" fmla="*/ 296308 h 606580"/>
              <a:gd name="connsiteX99" fmla="*/ 59789 w 593384"/>
              <a:gd name="connsiteY99" fmla="*/ 280218 h 606580"/>
              <a:gd name="connsiteX100" fmla="*/ 59757 w 593384"/>
              <a:gd name="connsiteY100" fmla="*/ 279792 h 606580"/>
              <a:gd name="connsiteX101" fmla="*/ 18975 w 593384"/>
              <a:gd name="connsiteY101" fmla="*/ 295955 h 606580"/>
              <a:gd name="connsiteX102" fmla="*/ 5534 w 593384"/>
              <a:gd name="connsiteY102" fmla="*/ 315014 h 606580"/>
              <a:gd name="connsiteX103" fmla="*/ 494 w 593384"/>
              <a:gd name="connsiteY103" fmla="*/ 338877 h 606580"/>
              <a:gd name="connsiteX104" fmla="*/ 494 w 593384"/>
              <a:gd name="connsiteY104" fmla="*/ 477021 h 606580"/>
              <a:gd name="connsiteX105" fmla="*/ 59680 w 593384"/>
              <a:gd name="connsiteY105" fmla="*/ 536105 h 606580"/>
              <a:gd name="connsiteX106" fmla="*/ 358818 w 593384"/>
              <a:gd name="connsiteY106" fmla="*/ 536105 h 606580"/>
              <a:gd name="connsiteX107" fmla="*/ 358818 w 593384"/>
              <a:gd name="connsiteY107" fmla="*/ 545940 h 606580"/>
              <a:gd name="connsiteX108" fmla="*/ 363935 w 593384"/>
              <a:gd name="connsiteY108" fmla="*/ 570260 h 606580"/>
              <a:gd name="connsiteX109" fmla="*/ 377605 w 593384"/>
              <a:gd name="connsiteY109" fmla="*/ 589625 h 606580"/>
              <a:gd name="connsiteX110" fmla="*/ 419074 w 593384"/>
              <a:gd name="connsiteY110" fmla="*/ 606016 h 606580"/>
              <a:gd name="connsiteX111" fmla="*/ 457106 w 593384"/>
              <a:gd name="connsiteY111" fmla="*/ 592446 h 606580"/>
              <a:gd name="connsiteX112" fmla="*/ 571965 w 593384"/>
              <a:gd name="connsiteY112" fmla="*/ 498444 h 606580"/>
              <a:gd name="connsiteX113" fmla="*/ 576089 w 593384"/>
              <a:gd name="connsiteY113" fmla="*/ 494784 h 606580"/>
              <a:gd name="connsiteX114" fmla="*/ 576165 w 593384"/>
              <a:gd name="connsiteY114" fmla="*/ 413895 h 606580"/>
              <a:gd name="connsiteX115" fmla="*/ 571736 w 593384"/>
              <a:gd name="connsiteY115" fmla="*/ 409931 h 606580"/>
              <a:gd name="connsiteX116" fmla="*/ 455273 w 593384"/>
              <a:gd name="connsiteY116" fmla="*/ 315777 h 606580"/>
              <a:gd name="connsiteX117" fmla="*/ 418081 w 593384"/>
              <a:gd name="connsiteY117" fmla="*/ 302587 h 606580"/>
              <a:gd name="connsiteX118" fmla="*/ 377300 w 593384"/>
              <a:gd name="connsiteY118" fmla="*/ 318750 h 606580"/>
              <a:gd name="connsiteX119" fmla="*/ 363859 w 593384"/>
              <a:gd name="connsiteY119" fmla="*/ 337733 h 606580"/>
              <a:gd name="connsiteX120" fmla="*/ 358818 w 593384"/>
              <a:gd name="connsiteY120" fmla="*/ 361672 h 606580"/>
              <a:gd name="connsiteX121" fmla="*/ 358818 w 593384"/>
              <a:gd name="connsiteY121" fmla="*/ 372422 h 606580"/>
              <a:gd name="connsiteX122" fmla="*/ 164306 w 593384"/>
              <a:gd name="connsiteY122" fmla="*/ 372422 h 606580"/>
              <a:gd name="connsiteX123" fmla="*/ 158273 w 593384"/>
              <a:gd name="connsiteY123" fmla="*/ 349550 h 606580"/>
              <a:gd name="connsiteX124" fmla="*/ 140937 w 593384"/>
              <a:gd name="connsiteY124" fmla="*/ 327898 h 606580"/>
              <a:gd name="connsiteX125" fmla="*/ 96566 w 593384"/>
              <a:gd name="connsiteY125" fmla="*/ 292676 h 606580"/>
              <a:gd name="connsiteX126" fmla="*/ 59757 w 593384"/>
              <a:gd name="connsiteY126" fmla="*/ 279792 h 606580"/>
              <a:gd name="connsiteX127" fmla="*/ 59789 w 593384"/>
              <a:gd name="connsiteY127" fmla="*/ 279227 h 606580"/>
              <a:gd name="connsiteX128" fmla="*/ 96899 w 593384"/>
              <a:gd name="connsiteY128" fmla="*/ 292266 h 606580"/>
              <a:gd name="connsiteX129" fmla="*/ 141264 w 593384"/>
              <a:gd name="connsiteY129" fmla="*/ 327495 h 606580"/>
              <a:gd name="connsiteX130" fmla="*/ 158750 w 593384"/>
              <a:gd name="connsiteY130" fmla="*/ 349303 h 606580"/>
              <a:gd name="connsiteX131" fmla="*/ 164782 w 593384"/>
              <a:gd name="connsiteY131" fmla="*/ 371950 h 606580"/>
              <a:gd name="connsiteX132" fmla="*/ 358276 w 593384"/>
              <a:gd name="connsiteY132" fmla="*/ 371950 h 606580"/>
              <a:gd name="connsiteX133" fmla="*/ 358276 w 593384"/>
              <a:gd name="connsiteY133" fmla="*/ 361656 h 606580"/>
              <a:gd name="connsiteX134" fmla="*/ 363392 w 593384"/>
              <a:gd name="connsiteY134" fmla="*/ 337560 h 606580"/>
              <a:gd name="connsiteX135" fmla="*/ 376984 w 593384"/>
              <a:gd name="connsiteY135" fmla="*/ 318345 h 606580"/>
              <a:gd name="connsiteX136" fmla="*/ 418065 w 593384"/>
              <a:gd name="connsiteY136" fmla="*/ 302027 h 606580"/>
              <a:gd name="connsiteX137" fmla="*/ 455557 w 593384"/>
              <a:gd name="connsiteY137" fmla="*/ 315371 h 606580"/>
              <a:gd name="connsiteX138" fmla="*/ 572004 w 593384"/>
              <a:gd name="connsiteY138" fmla="*/ 409543 h 606580"/>
              <a:gd name="connsiteX139" fmla="*/ 576510 w 593384"/>
              <a:gd name="connsiteY139" fmla="*/ 413584 h 606580"/>
              <a:gd name="connsiteX140" fmla="*/ 576357 w 593384"/>
              <a:gd name="connsiteY140" fmla="*/ 495099 h 606580"/>
              <a:gd name="connsiteX141" fmla="*/ 572233 w 593384"/>
              <a:gd name="connsiteY141" fmla="*/ 498835 h 606580"/>
              <a:gd name="connsiteX142" fmla="*/ 457390 w 593384"/>
              <a:gd name="connsiteY142" fmla="*/ 592855 h 606580"/>
              <a:gd name="connsiteX143" fmla="*/ 419058 w 593384"/>
              <a:gd name="connsiteY143" fmla="*/ 606580 h 606580"/>
              <a:gd name="connsiteX144" fmla="*/ 377289 w 593384"/>
              <a:gd name="connsiteY144" fmla="*/ 589957 h 606580"/>
              <a:gd name="connsiteX145" fmla="*/ 363468 w 593384"/>
              <a:gd name="connsiteY145" fmla="*/ 570512 h 606580"/>
              <a:gd name="connsiteX146" fmla="*/ 358276 w 593384"/>
              <a:gd name="connsiteY146" fmla="*/ 545959 h 606580"/>
              <a:gd name="connsiteX147" fmla="*/ 358276 w 593384"/>
              <a:gd name="connsiteY147" fmla="*/ 536656 h 606580"/>
              <a:gd name="connsiteX148" fmla="*/ 59713 w 593384"/>
              <a:gd name="connsiteY148" fmla="*/ 536656 h 606580"/>
              <a:gd name="connsiteX149" fmla="*/ 0 w 593384"/>
              <a:gd name="connsiteY149" fmla="*/ 477027 h 606580"/>
              <a:gd name="connsiteX150" fmla="*/ 0 w 593384"/>
              <a:gd name="connsiteY150" fmla="*/ 338857 h 606580"/>
              <a:gd name="connsiteX151" fmla="*/ 5116 w 593384"/>
              <a:gd name="connsiteY151" fmla="*/ 314761 h 606580"/>
              <a:gd name="connsiteX152" fmla="*/ 18632 w 593384"/>
              <a:gd name="connsiteY152" fmla="*/ 295621 h 606580"/>
              <a:gd name="connsiteX153" fmla="*/ 59789 w 593384"/>
              <a:gd name="connsiteY153" fmla="*/ 279227 h 606580"/>
              <a:gd name="connsiteX154" fmla="*/ 174327 w 593384"/>
              <a:gd name="connsiteY154" fmla="*/ 44608 h 606580"/>
              <a:gd name="connsiteX155" fmla="*/ 164247 w 593384"/>
              <a:gd name="connsiteY155" fmla="*/ 48192 h 606580"/>
              <a:gd name="connsiteX156" fmla="*/ 49403 w 593384"/>
              <a:gd name="connsiteY156" fmla="*/ 142211 h 606580"/>
              <a:gd name="connsiteX157" fmla="*/ 48487 w 593384"/>
              <a:gd name="connsiteY157" fmla="*/ 142974 h 606580"/>
              <a:gd name="connsiteX158" fmla="*/ 48487 w 593384"/>
              <a:gd name="connsiteY158" fmla="*/ 161580 h 606580"/>
              <a:gd name="connsiteX159" fmla="*/ 49480 w 593384"/>
              <a:gd name="connsiteY159" fmla="*/ 162418 h 606580"/>
              <a:gd name="connsiteX160" fmla="*/ 165851 w 593384"/>
              <a:gd name="connsiteY160" fmla="*/ 256590 h 606580"/>
              <a:gd name="connsiteX161" fmla="*/ 175319 w 593384"/>
              <a:gd name="connsiteY161" fmla="*/ 259946 h 606580"/>
              <a:gd name="connsiteX162" fmla="*/ 190438 w 593384"/>
              <a:gd name="connsiteY162" fmla="*/ 244924 h 606580"/>
              <a:gd name="connsiteX163" fmla="*/ 190438 w 593384"/>
              <a:gd name="connsiteY163" fmla="*/ 206111 h 606580"/>
              <a:gd name="connsiteX164" fmla="*/ 206550 w 593384"/>
              <a:gd name="connsiteY164" fmla="*/ 190098 h 606580"/>
              <a:gd name="connsiteX165" fmla="*/ 456931 w 593384"/>
              <a:gd name="connsiteY165" fmla="*/ 190098 h 606580"/>
              <a:gd name="connsiteX166" fmla="*/ 473042 w 593384"/>
              <a:gd name="connsiteY166" fmla="*/ 206111 h 606580"/>
              <a:gd name="connsiteX167" fmla="*/ 473042 w 593384"/>
              <a:gd name="connsiteY167" fmla="*/ 229978 h 606580"/>
              <a:gd name="connsiteX168" fmla="*/ 479915 w 593384"/>
              <a:gd name="connsiteY168" fmla="*/ 244238 h 606580"/>
              <a:gd name="connsiteX169" fmla="*/ 524279 w 593384"/>
              <a:gd name="connsiteY169" fmla="*/ 279466 h 606580"/>
              <a:gd name="connsiteX170" fmla="*/ 533595 w 593384"/>
              <a:gd name="connsiteY170" fmla="*/ 282745 h 606580"/>
              <a:gd name="connsiteX171" fmla="*/ 548714 w 593384"/>
              <a:gd name="connsiteY171" fmla="*/ 267723 h 606580"/>
              <a:gd name="connsiteX172" fmla="*/ 548714 w 593384"/>
              <a:gd name="connsiteY172" fmla="*/ 129553 h 606580"/>
              <a:gd name="connsiteX173" fmla="*/ 533671 w 593384"/>
              <a:gd name="connsiteY173" fmla="*/ 114532 h 606580"/>
              <a:gd name="connsiteX174" fmla="*/ 206550 w 593384"/>
              <a:gd name="connsiteY174" fmla="*/ 114532 h 606580"/>
              <a:gd name="connsiteX175" fmla="*/ 190438 w 593384"/>
              <a:gd name="connsiteY175" fmla="*/ 98442 h 606580"/>
              <a:gd name="connsiteX176" fmla="*/ 190438 w 593384"/>
              <a:gd name="connsiteY176" fmla="*/ 60621 h 606580"/>
              <a:gd name="connsiteX177" fmla="*/ 174327 w 593384"/>
              <a:gd name="connsiteY177" fmla="*/ 44608 h 606580"/>
              <a:gd name="connsiteX178" fmla="*/ 174289 w 593384"/>
              <a:gd name="connsiteY178" fmla="*/ 44097 h 606580"/>
              <a:gd name="connsiteX179" fmla="*/ 190936 w 593384"/>
              <a:gd name="connsiteY179" fmla="*/ 60641 h 606580"/>
              <a:gd name="connsiteX180" fmla="*/ 190936 w 593384"/>
              <a:gd name="connsiteY180" fmla="*/ 98455 h 606580"/>
              <a:gd name="connsiteX181" fmla="*/ 206513 w 593384"/>
              <a:gd name="connsiteY181" fmla="*/ 114008 h 606580"/>
              <a:gd name="connsiteX182" fmla="*/ 533641 w 593384"/>
              <a:gd name="connsiteY182" fmla="*/ 114008 h 606580"/>
              <a:gd name="connsiteX183" fmla="*/ 549218 w 593384"/>
              <a:gd name="connsiteY183" fmla="*/ 129560 h 606580"/>
              <a:gd name="connsiteX184" fmla="*/ 549218 w 593384"/>
              <a:gd name="connsiteY184" fmla="*/ 267704 h 606580"/>
              <a:gd name="connsiteX185" fmla="*/ 533564 w 593384"/>
              <a:gd name="connsiteY185" fmla="*/ 283257 h 606580"/>
              <a:gd name="connsiteX186" fmla="*/ 523943 w 593384"/>
              <a:gd name="connsiteY186" fmla="*/ 279826 h 606580"/>
              <a:gd name="connsiteX187" fmla="*/ 479578 w 593384"/>
              <a:gd name="connsiteY187" fmla="*/ 244604 h 606580"/>
              <a:gd name="connsiteX188" fmla="*/ 472476 w 593384"/>
              <a:gd name="connsiteY188" fmla="*/ 229966 h 606580"/>
              <a:gd name="connsiteX189" fmla="*/ 472476 w 593384"/>
              <a:gd name="connsiteY189" fmla="*/ 206104 h 606580"/>
              <a:gd name="connsiteX190" fmla="*/ 456899 w 593384"/>
              <a:gd name="connsiteY190" fmla="*/ 190551 h 606580"/>
              <a:gd name="connsiteX191" fmla="*/ 206513 w 593384"/>
              <a:gd name="connsiteY191" fmla="*/ 190551 h 606580"/>
              <a:gd name="connsiteX192" fmla="*/ 190936 w 593384"/>
              <a:gd name="connsiteY192" fmla="*/ 206104 h 606580"/>
              <a:gd name="connsiteX193" fmla="*/ 190936 w 593384"/>
              <a:gd name="connsiteY193" fmla="*/ 244909 h 606580"/>
              <a:gd name="connsiteX194" fmla="*/ 175282 w 593384"/>
              <a:gd name="connsiteY194" fmla="*/ 260462 h 606580"/>
              <a:gd name="connsiteX195" fmla="*/ 165508 w 593384"/>
              <a:gd name="connsiteY195" fmla="*/ 256955 h 606580"/>
              <a:gd name="connsiteX196" fmla="*/ 49058 w 593384"/>
              <a:gd name="connsiteY196" fmla="*/ 162800 h 606580"/>
              <a:gd name="connsiteX197" fmla="*/ 48066 w 593384"/>
              <a:gd name="connsiteY197" fmla="*/ 161885 h 606580"/>
              <a:gd name="connsiteX198" fmla="*/ 48142 w 593384"/>
              <a:gd name="connsiteY198" fmla="*/ 142673 h 606580"/>
              <a:gd name="connsiteX199" fmla="*/ 49058 w 593384"/>
              <a:gd name="connsiteY199" fmla="*/ 141835 h 606580"/>
              <a:gd name="connsiteX200" fmla="*/ 163904 w 593384"/>
              <a:gd name="connsiteY200" fmla="*/ 47833 h 606580"/>
              <a:gd name="connsiteX201" fmla="*/ 174289 w 593384"/>
              <a:gd name="connsiteY201" fmla="*/ 44097 h 606580"/>
              <a:gd name="connsiteX202" fmla="*/ 174327 w 593384"/>
              <a:gd name="connsiteY202" fmla="*/ 43540 h 606580"/>
              <a:gd name="connsiteX203" fmla="*/ 163636 w 593384"/>
              <a:gd name="connsiteY203" fmla="*/ 47429 h 606580"/>
              <a:gd name="connsiteX204" fmla="*/ 48793 w 593384"/>
              <a:gd name="connsiteY204" fmla="*/ 141449 h 606580"/>
              <a:gd name="connsiteX205" fmla="*/ 47800 w 593384"/>
              <a:gd name="connsiteY205" fmla="*/ 142288 h 606580"/>
              <a:gd name="connsiteX206" fmla="*/ 47800 w 593384"/>
              <a:gd name="connsiteY206" fmla="*/ 162266 h 606580"/>
              <a:gd name="connsiteX207" fmla="*/ 48793 w 593384"/>
              <a:gd name="connsiteY207" fmla="*/ 163181 h 606580"/>
              <a:gd name="connsiteX208" fmla="*/ 165240 w 593384"/>
              <a:gd name="connsiteY208" fmla="*/ 257353 h 606580"/>
              <a:gd name="connsiteX209" fmla="*/ 175319 w 593384"/>
              <a:gd name="connsiteY209" fmla="*/ 261013 h 606580"/>
              <a:gd name="connsiteX210" fmla="*/ 191431 w 593384"/>
              <a:gd name="connsiteY210" fmla="*/ 244924 h 606580"/>
              <a:gd name="connsiteX211" fmla="*/ 191431 w 593384"/>
              <a:gd name="connsiteY211" fmla="*/ 206111 h 606580"/>
              <a:gd name="connsiteX212" fmla="*/ 206550 w 593384"/>
              <a:gd name="connsiteY212" fmla="*/ 191089 h 606580"/>
              <a:gd name="connsiteX213" fmla="*/ 456931 w 593384"/>
              <a:gd name="connsiteY213" fmla="*/ 191089 h 606580"/>
              <a:gd name="connsiteX214" fmla="*/ 472050 w 593384"/>
              <a:gd name="connsiteY214" fmla="*/ 206111 h 606580"/>
              <a:gd name="connsiteX215" fmla="*/ 472050 w 593384"/>
              <a:gd name="connsiteY215" fmla="*/ 229978 h 606580"/>
              <a:gd name="connsiteX216" fmla="*/ 479304 w 593384"/>
              <a:gd name="connsiteY216" fmla="*/ 245000 h 606580"/>
              <a:gd name="connsiteX217" fmla="*/ 523668 w 593384"/>
              <a:gd name="connsiteY217" fmla="*/ 280229 h 606580"/>
              <a:gd name="connsiteX218" fmla="*/ 533595 w 593384"/>
              <a:gd name="connsiteY218" fmla="*/ 283813 h 606580"/>
              <a:gd name="connsiteX219" fmla="*/ 549707 w 593384"/>
              <a:gd name="connsiteY219" fmla="*/ 267723 h 606580"/>
              <a:gd name="connsiteX220" fmla="*/ 549707 w 593384"/>
              <a:gd name="connsiteY220" fmla="*/ 129553 h 606580"/>
              <a:gd name="connsiteX221" fmla="*/ 533671 w 593384"/>
              <a:gd name="connsiteY221" fmla="*/ 113464 h 606580"/>
              <a:gd name="connsiteX222" fmla="*/ 206550 w 593384"/>
              <a:gd name="connsiteY222" fmla="*/ 113464 h 606580"/>
              <a:gd name="connsiteX223" fmla="*/ 191431 w 593384"/>
              <a:gd name="connsiteY223" fmla="*/ 98442 h 606580"/>
              <a:gd name="connsiteX224" fmla="*/ 191431 w 593384"/>
              <a:gd name="connsiteY224" fmla="*/ 60621 h 606580"/>
              <a:gd name="connsiteX225" fmla="*/ 174327 w 593384"/>
              <a:gd name="connsiteY225" fmla="*/ 43540 h 606580"/>
              <a:gd name="connsiteX226" fmla="*/ 174327 w 593384"/>
              <a:gd name="connsiteY226" fmla="*/ 991 h 606580"/>
              <a:gd name="connsiteX227" fmla="*/ 215408 w 593384"/>
              <a:gd name="connsiteY227" fmla="*/ 17309 h 606580"/>
              <a:gd name="connsiteX228" fmla="*/ 228999 w 593384"/>
              <a:gd name="connsiteY228" fmla="*/ 36449 h 606580"/>
              <a:gd name="connsiteX229" fmla="*/ 234039 w 593384"/>
              <a:gd name="connsiteY229" fmla="*/ 60621 h 606580"/>
              <a:gd name="connsiteX230" fmla="*/ 234039 w 593384"/>
              <a:gd name="connsiteY230" fmla="*/ 70915 h 606580"/>
              <a:gd name="connsiteX231" fmla="*/ 533671 w 593384"/>
              <a:gd name="connsiteY231" fmla="*/ 70915 h 606580"/>
              <a:gd name="connsiteX232" fmla="*/ 592315 w 593384"/>
              <a:gd name="connsiteY232" fmla="*/ 129553 h 606580"/>
              <a:gd name="connsiteX233" fmla="*/ 592315 w 593384"/>
              <a:gd name="connsiteY233" fmla="*/ 267723 h 606580"/>
              <a:gd name="connsiteX234" fmla="*/ 587352 w 593384"/>
              <a:gd name="connsiteY234" fmla="*/ 291438 h 606580"/>
              <a:gd name="connsiteX235" fmla="*/ 573989 w 593384"/>
              <a:gd name="connsiteY235" fmla="*/ 310272 h 606580"/>
              <a:gd name="connsiteX236" fmla="*/ 533595 w 593384"/>
              <a:gd name="connsiteY236" fmla="*/ 326285 h 606580"/>
              <a:gd name="connsiteX237" fmla="*/ 497095 w 593384"/>
              <a:gd name="connsiteY237" fmla="*/ 313551 h 606580"/>
              <a:gd name="connsiteX238" fmla="*/ 452731 w 593384"/>
              <a:gd name="connsiteY238" fmla="*/ 278323 h 606580"/>
              <a:gd name="connsiteX239" fmla="*/ 435550 w 593384"/>
              <a:gd name="connsiteY239" fmla="*/ 256819 h 606580"/>
              <a:gd name="connsiteX240" fmla="*/ 429594 w 593384"/>
              <a:gd name="connsiteY240" fmla="*/ 234096 h 606580"/>
              <a:gd name="connsiteX241" fmla="*/ 429518 w 593384"/>
              <a:gd name="connsiteY241" fmla="*/ 233638 h 606580"/>
              <a:gd name="connsiteX242" fmla="*/ 234039 w 593384"/>
              <a:gd name="connsiteY242" fmla="*/ 233638 h 606580"/>
              <a:gd name="connsiteX243" fmla="*/ 234039 w 593384"/>
              <a:gd name="connsiteY243" fmla="*/ 244924 h 606580"/>
              <a:gd name="connsiteX244" fmla="*/ 229076 w 593384"/>
              <a:gd name="connsiteY244" fmla="*/ 268638 h 606580"/>
              <a:gd name="connsiteX245" fmla="*/ 215713 w 593384"/>
              <a:gd name="connsiteY245" fmla="*/ 287473 h 606580"/>
              <a:gd name="connsiteX246" fmla="*/ 175319 w 593384"/>
              <a:gd name="connsiteY246" fmla="*/ 303562 h 606580"/>
              <a:gd name="connsiteX247" fmla="*/ 138438 w 593384"/>
              <a:gd name="connsiteY247" fmla="*/ 290447 h 606580"/>
              <a:gd name="connsiteX248" fmla="*/ 21991 w 593384"/>
              <a:gd name="connsiteY248" fmla="*/ 196275 h 606580"/>
              <a:gd name="connsiteX249" fmla="*/ 17562 w 593384"/>
              <a:gd name="connsiteY249" fmla="*/ 192309 h 606580"/>
              <a:gd name="connsiteX250" fmla="*/ 17714 w 593384"/>
              <a:gd name="connsiteY250" fmla="*/ 112168 h 606580"/>
              <a:gd name="connsiteX251" fmla="*/ 21762 w 593384"/>
              <a:gd name="connsiteY251" fmla="*/ 108508 h 606580"/>
              <a:gd name="connsiteX252" fmla="*/ 136605 w 593384"/>
              <a:gd name="connsiteY252" fmla="*/ 14564 h 606580"/>
              <a:gd name="connsiteX253" fmla="*/ 174327 w 593384"/>
              <a:gd name="connsiteY253" fmla="*/ 991 h 606580"/>
              <a:gd name="connsiteX254" fmla="*/ 174289 w 593384"/>
              <a:gd name="connsiteY254" fmla="*/ 565 h 606580"/>
              <a:gd name="connsiteX255" fmla="*/ 136262 w 593384"/>
              <a:gd name="connsiteY255" fmla="*/ 14135 h 606580"/>
              <a:gd name="connsiteX256" fmla="*/ 21416 w 593384"/>
              <a:gd name="connsiteY256" fmla="*/ 108137 h 606580"/>
              <a:gd name="connsiteX257" fmla="*/ 17293 w 593384"/>
              <a:gd name="connsiteY257" fmla="*/ 111797 h 606580"/>
              <a:gd name="connsiteX258" fmla="*/ 17216 w 593384"/>
              <a:gd name="connsiteY258" fmla="*/ 192686 h 606580"/>
              <a:gd name="connsiteX259" fmla="*/ 21645 w 593384"/>
              <a:gd name="connsiteY259" fmla="*/ 196650 h 606580"/>
              <a:gd name="connsiteX260" fmla="*/ 138095 w 593384"/>
              <a:gd name="connsiteY260" fmla="*/ 290805 h 606580"/>
              <a:gd name="connsiteX261" fmla="*/ 175282 w 593384"/>
              <a:gd name="connsiteY261" fmla="*/ 303994 h 606580"/>
              <a:gd name="connsiteX262" fmla="*/ 216058 w 593384"/>
              <a:gd name="connsiteY262" fmla="*/ 287831 h 606580"/>
              <a:gd name="connsiteX263" fmla="*/ 229498 w 593384"/>
              <a:gd name="connsiteY263" fmla="*/ 268848 h 606580"/>
              <a:gd name="connsiteX264" fmla="*/ 234538 w 593384"/>
              <a:gd name="connsiteY264" fmla="*/ 244909 h 606580"/>
              <a:gd name="connsiteX265" fmla="*/ 234538 w 593384"/>
              <a:gd name="connsiteY265" fmla="*/ 234159 h 606580"/>
              <a:gd name="connsiteX266" fmla="*/ 429027 w 593384"/>
              <a:gd name="connsiteY266" fmla="*/ 234159 h 606580"/>
              <a:gd name="connsiteX267" fmla="*/ 435060 w 593384"/>
              <a:gd name="connsiteY267" fmla="*/ 257031 h 606580"/>
              <a:gd name="connsiteX268" fmla="*/ 452393 w 593384"/>
              <a:gd name="connsiteY268" fmla="*/ 278683 h 606580"/>
              <a:gd name="connsiteX269" fmla="*/ 496759 w 593384"/>
              <a:gd name="connsiteY269" fmla="*/ 313905 h 606580"/>
              <a:gd name="connsiteX270" fmla="*/ 533564 w 593384"/>
              <a:gd name="connsiteY270" fmla="*/ 326789 h 606580"/>
              <a:gd name="connsiteX271" fmla="*/ 574341 w 593384"/>
              <a:gd name="connsiteY271" fmla="*/ 310550 h 606580"/>
              <a:gd name="connsiteX272" fmla="*/ 587780 w 593384"/>
              <a:gd name="connsiteY272" fmla="*/ 291567 h 606580"/>
              <a:gd name="connsiteX273" fmla="*/ 592820 w 593384"/>
              <a:gd name="connsiteY273" fmla="*/ 267704 h 606580"/>
              <a:gd name="connsiteX274" fmla="*/ 592820 w 593384"/>
              <a:gd name="connsiteY274" fmla="*/ 129560 h 606580"/>
              <a:gd name="connsiteX275" fmla="*/ 533641 w 593384"/>
              <a:gd name="connsiteY275" fmla="*/ 70476 h 606580"/>
              <a:gd name="connsiteX276" fmla="*/ 234538 w 593384"/>
              <a:gd name="connsiteY276" fmla="*/ 70476 h 606580"/>
              <a:gd name="connsiteX277" fmla="*/ 234538 w 593384"/>
              <a:gd name="connsiteY277" fmla="*/ 60641 h 606580"/>
              <a:gd name="connsiteX278" fmla="*/ 229421 w 593384"/>
              <a:gd name="connsiteY278" fmla="*/ 36321 h 606580"/>
              <a:gd name="connsiteX279" fmla="*/ 215753 w 593384"/>
              <a:gd name="connsiteY279" fmla="*/ 16956 h 606580"/>
              <a:gd name="connsiteX280" fmla="*/ 174289 w 593384"/>
              <a:gd name="connsiteY280" fmla="*/ 565 h 606580"/>
              <a:gd name="connsiteX281" fmla="*/ 174327 w 593384"/>
              <a:gd name="connsiteY281" fmla="*/ 0 h 606580"/>
              <a:gd name="connsiteX282" fmla="*/ 216095 w 593384"/>
              <a:gd name="connsiteY282" fmla="*/ 16623 h 606580"/>
              <a:gd name="connsiteX283" fmla="*/ 229916 w 593384"/>
              <a:gd name="connsiteY283" fmla="*/ 36068 h 606580"/>
              <a:gd name="connsiteX284" fmla="*/ 235108 w 593384"/>
              <a:gd name="connsiteY284" fmla="*/ 60621 h 606580"/>
              <a:gd name="connsiteX285" fmla="*/ 235108 w 593384"/>
              <a:gd name="connsiteY285" fmla="*/ 69924 h 606580"/>
              <a:gd name="connsiteX286" fmla="*/ 533671 w 593384"/>
              <a:gd name="connsiteY286" fmla="*/ 69924 h 606580"/>
              <a:gd name="connsiteX287" fmla="*/ 593384 w 593384"/>
              <a:gd name="connsiteY287" fmla="*/ 129553 h 606580"/>
              <a:gd name="connsiteX288" fmla="*/ 593384 w 593384"/>
              <a:gd name="connsiteY288" fmla="*/ 267723 h 606580"/>
              <a:gd name="connsiteX289" fmla="*/ 588268 w 593384"/>
              <a:gd name="connsiteY289" fmla="*/ 291819 h 606580"/>
              <a:gd name="connsiteX290" fmla="*/ 574752 w 593384"/>
              <a:gd name="connsiteY290" fmla="*/ 310959 h 606580"/>
              <a:gd name="connsiteX291" fmla="*/ 533595 w 593384"/>
              <a:gd name="connsiteY291" fmla="*/ 327353 h 606580"/>
              <a:gd name="connsiteX292" fmla="*/ 496485 w 593384"/>
              <a:gd name="connsiteY292" fmla="*/ 314314 h 606580"/>
              <a:gd name="connsiteX293" fmla="*/ 452120 w 593384"/>
              <a:gd name="connsiteY293" fmla="*/ 279085 h 606580"/>
              <a:gd name="connsiteX294" fmla="*/ 434634 w 593384"/>
              <a:gd name="connsiteY294" fmla="*/ 257277 h 606580"/>
              <a:gd name="connsiteX295" fmla="*/ 428602 w 593384"/>
              <a:gd name="connsiteY295" fmla="*/ 234630 h 606580"/>
              <a:gd name="connsiteX296" fmla="*/ 235108 w 593384"/>
              <a:gd name="connsiteY296" fmla="*/ 234630 h 606580"/>
              <a:gd name="connsiteX297" fmla="*/ 235108 w 593384"/>
              <a:gd name="connsiteY297" fmla="*/ 244924 h 606580"/>
              <a:gd name="connsiteX298" fmla="*/ 229992 w 593384"/>
              <a:gd name="connsiteY298" fmla="*/ 269020 h 606580"/>
              <a:gd name="connsiteX299" fmla="*/ 216400 w 593384"/>
              <a:gd name="connsiteY299" fmla="*/ 288235 h 606580"/>
              <a:gd name="connsiteX300" fmla="*/ 175319 w 593384"/>
              <a:gd name="connsiteY300" fmla="*/ 304553 h 606580"/>
              <a:gd name="connsiteX301" fmla="*/ 137827 w 593384"/>
              <a:gd name="connsiteY301" fmla="*/ 291209 h 606580"/>
              <a:gd name="connsiteX302" fmla="*/ 21380 w 593384"/>
              <a:gd name="connsiteY302" fmla="*/ 197037 h 606580"/>
              <a:gd name="connsiteX303" fmla="*/ 16875 w 593384"/>
              <a:gd name="connsiteY303" fmla="*/ 192996 h 606580"/>
              <a:gd name="connsiteX304" fmla="*/ 17027 w 593384"/>
              <a:gd name="connsiteY304" fmla="*/ 111405 h 606580"/>
              <a:gd name="connsiteX305" fmla="*/ 21151 w 593384"/>
              <a:gd name="connsiteY305" fmla="*/ 107745 h 606580"/>
              <a:gd name="connsiteX306" fmla="*/ 135994 w 593384"/>
              <a:gd name="connsiteY306" fmla="*/ 13725 h 606580"/>
              <a:gd name="connsiteX307" fmla="*/ 174327 w 593384"/>
              <a:gd name="connsiteY307" fmla="*/ 0 h 6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</a:cxnLst>
            <a:rect l="l" t="t" r="r" b="b"/>
            <a:pathLst>
              <a:path w="593384" h="606580">
                <a:moveTo>
                  <a:pt x="59789" y="323835"/>
                </a:moveTo>
                <a:cubicBezTo>
                  <a:pt x="52535" y="323835"/>
                  <a:pt x="44670" y="329554"/>
                  <a:pt x="44670" y="338857"/>
                </a:cubicBezTo>
                <a:lnTo>
                  <a:pt x="44670" y="477027"/>
                </a:lnTo>
                <a:cubicBezTo>
                  <a:pt x="44670" y="485338"/>
                  <a:pt x="51390" y="492048"/>
                  <a:pt x="59713" y="492048"/>
                </a:cubicBezTo>
                <a:lnTo>
                  <a:pt x="386834" y="492048"/>
                </a:lnTo>
                <a:cubicBezTo>
                  <a:pt x="395692" y="492048"/>
                  <a:pt x="402946" y="499292"/>
                  <a:pt x="402946" y="508138"/>
                </a:cubicBezTo>
                <a:lnTo>
                  <a:pt x="402946" y="545959"/>
                </a:lnTo>
                <a:cubicBezTo>
                  <a:pt x="402946" y="555872"/>
                  <a:pt x="411269" y="561972"/>
                  <a:pt x="419058" y="561972"/>
                </a:cubicBezTo>
                <a:cubicBezTo>
                  <a:pt x="422723" y="561972"/>
                  <a:pt x="426159" y="560752"/>
                  <a:pt x="429137" y="558388"/>
                </a:cubicBezTo>
                <a:lnTo>
                  <a:pt x="543981" y="464369"/>
                </a:lnTo>
                <a:cubicBezTo>
                  <a:pt x="544286" y="464140"/>
                  <a:pt x="544592" y="463835"/>
                  <a:pt x="544897" y="463606"/>
                </a:cubicBezTo>
                <a:cubicBezTo>
                  <a:pt x="550013" y="458497"/>
                  <a:pt x="550013" y="450109"/>
                  <a:pt x="544897" y="445000"/>
                </a:cubicBezTo>
                <a:cubicBezTo>
                  <a:pt x="544592" y="444695"/>
                  <a:pt x="544210" y="444390"/>
                  <a:pt x="543904" y="444162"/>
                </a:cubicBezTo>
                <a:lnTo>
                  <a:pt x="427533" y="349990"/>
                </a:lnTo>
                <a:cubicBezTo>
                  <a:pt x="424784" y="347778"/>
                  <a:pt x="421501" y="346634"/>
                  <a:pt x="418065" y="346634"/>
                </a:cubicBezTo>
                <a:cubicBezTo>
                  <a:pt x="410811" y="346634"/>
                  <a:pt x="402946" y="352353"/>
                  <a:pt x="402946" y="361656"/>
                </a:cubicBezTo>
                <a:lnTo>
                  <a:pt x="402946" y="400469"/>
                </a:lnTo>
                <a:cubicBezTo>
                  <a:pt x="402946" y="409314"/>
                  <a:pt x="395692" y="416482"/>
                  <a:pt x="386834" y="416482"/>
                </a:cubicBezTo>
                <a:lnTo>
                  <a:pt x="136453" y="416482"/>
                </a:lnTo>
                <a:cubicBezTo>
                  <a:pt x="127519" y="416482"/>
                  <a:pt x="120342" y="409314"/>
                  <a:pt x="120342" y="400469"/>
                </a:cubicBezTo>
                <a:lnTo>
                  <a:pt x="120342" y="376602"/>
                </a:lnTo>
                <a:cubicBezTo>
                  <a:pt x="120342" y="371035"/>
                  <a:pt x="117822" y="365850"/>
                  <a:pt x="113469" y="362342"/>
                </a:cubicBezTo>
                <a:lnTo>
                  <a:pt x="69105" y="327114"/>
                </a:lnTo>
                <a:cubicBezTo>
                  <a:pt x="66356" y="324979"/>
                  <a:pt x="63149" y="323835"/>
                  <a:pt x="59789" y="323835"/>
                </a:cubicBezTo>
                <a:close/>
                <a:moveTo>
                  <a:pt x="59757" y="323324"/>
                </a:moveTo>
                <a:cubicBezTo>
                  <a:pt x="63040" y="323324"/>
                  <a:pt x="66401" y="324391"/>
                  <a:pt x="69379" y="326755"/>
                </a:cubicBezTo>
                <a:lnTo>
                  <a:pt x="113750" y="361977"/>
                </a:lnTo>
                <a:cubicBezTo>
                  <a:pt x="118255" y="365484"/>
                  <a:pt x="120852" y="370897"/>
                  <a:pt x="120852" y="376615"/>
                </a:cubicBezTo>
                <a:lnTo>
                  <a:pt x="120852" y="400477"/>
                </a:lnTo>
                <a:cubicBezTo>
                  <a:pt x="120852" y="409016"/>
                  <a:pt x="127802" y="416030"/>
                  <a:pt x="136431" y="416030"/>
                </a:cubicBezTo>
                <a:lnTo>
                  <a:pt x="386846" y="416030"/>
                </a:lnTo>
                <a:cubicBezTo>
                  <a:pt x="395476" y="416030"/>
                  <a:pt x="402425" y="409016"/>
                  <a:pt x="402425" y="400477"/>
                </a:cubicBezTo>
                <a:lnTo>
                  <a:pt x="402425" y="361672"/>
                </a:lnTo>
                <a:cubicBezTo>
                  <a:pt x="402425" y="352447"/>
                  <a:pt x="410062" y="346119"/>
                  <a:pt x="418081" y="346119"/>
                </a:cubicBezTo>
                <a:cubicBezTo>
                  <a:pt x="421441" y="346119"/>
                  <a:pt x="424878" y="347187"/>
                  <a:pt x="427856" y="349626"/>
                </a:cubicBezTo>
                <a:lnTo>
                  <a:pt x="544319" y="443781"/>
                </a:lnTo>
                <a:cubicBezTo>
                  <a:pt x="544625" y="444086"/>
                  <a:pt x="545007" y="444314"/>
                  <a:pt x="545312" y="444696"/>
                </a:cubicBezTo>
                <a:cubicBezTo>
                  <a:pt x="550582" y="449956"/>
                  <a:pt x="550582" y="458647"/>
                  <a:pt x="545236" y="463908"/>
                </a:cubicBezTo>
                <a:cubicBezTo>
                  <a:pt x="544930" y="464213"/>
                  <a:pt x="544625" y="464518"/>
                  <a:pt x="544319" y="464746"/>
                </a:cubicBezTo>
                <a:lnTo>
                  <a:pt x="429460" y="558748"/>
                </a:lnTo>
                <a:cubicBezTo>
                  <a:pt x="426252" y="561340"/>
                  <a:pt x="422587" y="562484"/>
                  <a:pt x="419074" y="562484"/>
                </a:cubicBezTo>
                <a:cubicBezTo>
                  <a:pt x="410520" y="562484"/>
                  <a:pt x="402425" y="555775"/>
                  <a:pt x="402425" y="545940"/>
                </a:cubicBezTo>
                <a:lnTo>
                  <a:pt x="402425" y="508126"/>
                </a:lnTo>
                <a:cubicBezTo>
                  <a:pt x="402425" y="499511"/>
                  <a:pt x="395476" y="492573"/>
                  <a:pt x="386846" y="492573"/>
                </a:cubicBezTo>
                <a:lnTo>
                  <a:pt x="59680" y="492573"/>
                </a:lnTo>
                <a:cubicBezTo>
                  <a:pt x="51127" y="492573"/>
                  <a:pt x="44101" y="485636"/>
                  <a:pt x="44101" y="477021"/>
                </a:cubicBezTo>
                <a:lnTo>
                  <a:pt x="44101" y="338877"/>
                </a:lnTo>
                <a:cubicBezTo>
                  <a:pt x="44101" y="329652"/>
                  <a:pt x="51738" y="323324"/>
                  <a:pt x="59757" y="323324"/>
                </a:cubicBezTo>
                <a:close/>
                <a:moveTo>
                  <a:pt x="59789" y="322767"/>
                </a:moveTo>
                <a:cubicBezTo>
                  <a:pt x="52000" y="322767"/>
                  <a:pt x="43677" y="328944"/>
                  <a:pt x="43677" y="338857"/>
                </a:cubicBezTo>
                <a:lnTo>
                  <a:pt x="43677" y="477027"/>
                </a:lnTo>
                <a:cubicBezTo>
                  <a:pt x="43677" y="485872"/>
                  <a:pt x="50855" y="493116"/>
                  <a:pt x="59713" y="493116"/>
                </a:cubicBezTo>
                <a:lnTo>
                  <a:pt x="386834" y="493116"/>
                </a:lnTo>
                <a:cubicBezTo>
                  <a:pt x="395157" y="493116"/>
                  <a:pt x="401953" y="499826"/>
                  <a:pt x="401953" y="508138"/>
                </a:cubicBezTo>
                <a:lnTo>
                  <a:pt x="401953" y="545959"/>
                </a:lnTo>
                <a:cubicBezTo>
                  <a:pt x="401953" y="556482"/>
                  <a:pt x="410811" y="563040"/>
                  <a:pt x="419058" y="563040"/>
                </a:cubicBezTo>
                <a:cubicBezTo>
                  <a:pt x="422952" y="563040"/>
                  <a:pt x="426617" y="561667"/>
                  <a:pt x="429748" y="559151"/>
                </a:cubicBezTo>
                <a:lnTo>
                  <a:pt x="544592" y="465131"/>
                </a:lnTo>
                <a:cubicBezTo>
                  <a:pt x="544973" y="464902"/>
                  <a:pt x="545279" y="464597"/>
                  <a:pt x="545584" y="464292"/>
                </a:cubicBezTo>
                <a:cubicBezTo>
                  <a:pt x="551082" y="458802"/>
                  <a:pt x="551082" y="449804"/>
                  <a:pt x="545584" y="444314"/>
                </a:cubicBezTo>
                <a:cubicBezTo>
                  <a:pt x="545279" y="443933"/>
                  <a:pt x="544897" y="443628"/>
                  <a:pt x="544592" y="443399"/>
                </a:cubicBezTo>
                <a:lnTo>
                  <a:pt x="428144" y="349227"/>
                </a:lnTo>
                <a:cubicBezTo>
                  <a:pt x="425243" y="346863"/>
                  <a:pt x="421730" y="345567"/>
                  <a:pt x="418065" y="345567"/>
                </a:cubicBezTo>
                <a:cubicBezTo>
                  <a:pt x="410276" y="345567"/>
                  <a:pt x="401953" y="351743"/>
                  <a:pt x="401953" y="361656"/>
                </a:cubicBezTo>
                <a:lnTo>
                  <a:pt x="401953" y="400469"/>
                </a:lnTo>
                <a:cubicBezTo>
                  <a:pt x="401953" y="408704"/>
                  <a:pt x="395157" y="415491"/>
                  <a:pt x="386834" y="415491"/>
                </a:cubicBezTo>
                <a:lnTo>
                  <a:pt x="136453" y="415491"/>
                </a:lnTo>
                <a:cubicBezTo>
                  <a:pt x="128130" y="415491"/>
                  <a:pt x="121334" y="408704"/>
                  <a:pt x="121334" y="400469"/>
                </a:cubicBezTo>
                <a:lnTo>
                  <a:pt x="121334" y="376602"/>
                </a:lnTo>
                <a:cubicBezTo>
                  <a:pt x="121334" y="370730"/>
                  <a:pt x="118738" y="365240"/>
                  <a:pt x="114080" y="361580"/>
                </a:cubicBezTo>
                <a:lnTo>
                  <a:pt x="69716" y="326351"/>
                </a:lnTo>
                <a:cubicBezTo>
                  <a:pt x="66814" y="323987"/>
                  <a:pt x="63378" y="322767"/>
                  <a:pt x="59789" y="322767"/>
                </a:cubicBezTo>
                <a:close/>
                <a:moveTo>
                  <a:pt x="59789" y="280218"/>
                </a:moveTo>
                <a:cubicBezTo>
                  <a:pt x="72923" y="280218"/>
                  <a:pt x="85904" y="284793"/>
                  <a:pt x="96289" y="293029"/>
                </a:cubicBezTo>
                <a:lnTo>
                  <a:pt x="140653" y="328258"/>
                </a:lnTo>
                <a:cubicBezTo>
                  <a:pt x="147831" y="334053"/>
                  <a:pt x="153787" y="341449"/>
                  <a:pt x="157834" y="349761"/>
                </a:cubicBezTo>
                <a:cubicBezTo>
                  <a:pt x="161194" y="356776"/>
                  <a:pt x="163255" y="364630"/>
                  <a:pt x="163790" y="372484"/>
                </a:cubicBezTo>
                <a:lnTo>
                  <a:pt x="163866" y="372942"/>
                </a:lnTo>
                <a:lnTo>
                  <a:pt x="359345" y="372942"/>
                </a:lnTo>
                <a:lnTo>
                  <a:pt x="359345" y="361656"/>
                </a:lnTo>
                <a:cubicBezTo>
                  <a:pt x="359345" y="353421"/>
                  <a:pt x="361025" y="345414"/>
                  <a:pt x="364308" y="337942"/>
                </a:cubicBezTo>
                <a:cubicBezTo>
                  <a:pt x="367439" y="330850"/>
                  <a:pt x="371944" y="324445"/>
                  <a:pt x="377671" y="319107"/>
                </a:cubicBezTo>
                <a:cubicBezTo>
                  <a:pt x="388667" y="308737"/>
                  <a:pt x="403022" y="303018"/>
                  <a:pt x="418065" y="303018"/>
                </a:cubicBezTo>
                <a:cubicBezTo>
                  <a:pt x="431428" y="303018"/>
                  <a:pt x="444485" y="307669"/>
                  <a:pt x="454946" y="316133"/>
                </a:cubicBezTo>
                <a:lnTo>
                  <a:pt x="571393" y="410305"/>
                </a:lnTo>
                <a:cubicBezTo>
                  <a:pt x="572386" y="411144"/>
                  <a:pt x="573990" y="412517"/>
                  <a:pt x="575822" y="414271"/>
                </a:cubicBezTo>
                <a:cubicBezTo>
                  <a:pt x="597890" y="436384"/>
                  <a:pt x="597814" y="472375"/>
                  <a:pt x="575670" y="494412"/>
                </a:cubicBezTo>
                <a:cubicBezTo>
                  <a:pt x="574066" y="496014"/>
                  <a:pt x="572539" y="497310"/>
                  <a:pt x="571623" y="498072"/>
                </a:cubicBezTo>
                <a:lnTo>
                  <a:pt x="456779" y="592016"/>
                </a:lnTo>
                <a:cubicBezTo>
                  <a:pt x="446089" y="600785"/>
                  <a:pt x="432726" y="605589"/>
                  <a:pt x="419058" y="605589"/>
                </a:cubicBezTo>
                <a:cubicBezTo>
                  <a:pt x="403709" y="605589"/>
                  <a:pt x="389125" y="599793"/>
                  <a:pt x="377976" y="589271"/>
                </a:cubicBezTo>
                <a:cubicBezTo>
                  <a:pt x="372173" y="583780"/>
                  <a:pt x="367592" y="577375"/>
                  <a:pt x="364385" y="570131"/>
                </a:cubicBezTo>
                <a:cubicBezTo>
                  <a:pt x="361025" y="562506"/>
                  <a:pt x="359345" y="554423"/>
                  <a:pt x="359345" y="545959"/>
                </a:cubicBezTo>
                <a:lnTo>
                  <a:pt x="359345" y="535665"/>
                </a:lnTo>
                <a:lnTo>
                  <a:pt x="59713" y="535665"/>
                </a:lnTo>
                <a:cubicBezTo>
                  <a:pt x="27336" y="535665"/>
                  <a:pt x="1069" y="509358"/>
                  <a:pt x="1069" y="477027"/>
                </a:cubicBezTo>
                <a:lnTo>
                  <a:pt x="1069" y="338857"/>
                </a:lnTo>
                <a:cubicBezTo>
                  <a:pt x="1069" y="330621"/>
                  <a:pt x="2749" y="322615"/>
                  <a:pt x="6032" y="315142"/>
                </a:cubicBezTo>
                <a:cubicBezTo>
                  <a:pt x="9163" y="308051"/>
                  <a:pt x="13668" y="301722"/>
                  <a:pt x="19395" y="296308"/>
                </a:cubicBezTo>
                <a:cubicBezTo>
                  <a:pt x="30314" y="285937"/>
                  <a:pt x="44746" y="280218"/>
                  <a:pt x="59789" y="280218"/>
                </a:cubicBezTo>
                <a:close/>
                <a:moveTo>
                  <a:pt x="59757" y="279792"/>
                </a:moveTo>
                <a:cubicBezTo>
                  <a:pt x="44559" y="279792"/>
                  <a:pt x="30049" y="285510"/>
                  <a:pt x="18975" y="295955"/>
                </a:cubicBezTo>
                <a:cubicBezTo>
                  <a:pt x="13248" y="301367"/>
                  <a:pt x="8742" y="307771"/>
                  <a:pt x="5534" y="315014"/>
                </a:cubicBezTo>
                <a:cubicBezTo>
                  <a:pt x="2174" y="322562"/>
                  <a:pt x="494" y="330567"/>
                  <a:pt x="494" y="338877"/>
                </a:cubicBezTo>
                <a:lnTo>
                  <a:pt x="494" y="477021"/>
                </a:lnTo>
                <a:cubicBezTo>
                  <a:pt x="494" y="509574"/>
                  <a:pt x="27070" y="536105"/>
                  <a:pt x="59680" y="536105"/>
                </a:cubicBezTo>
                <a:lnTo>
                  <a:pt x="358818" y="536105"/>
                </a:lnTo>
                <a:lnTo>
                  <a:pt x="358818" y="545940"/>
                </a:lnTo>
                <a:cubicBezTo>
                  <a:pt x="358818" y="554403"/>
                  <a:pt x="360575" y="562636"/>
                  <a:pt x="363935" y="570260"/>
                </a:cubicBezTo>
                <a:cubicBezTo>
                  <a:pt x="367143" y="577579"/>
                  <a:pt x="371801" y="584059"/>
                  <a:pt x="377605" y="589625"/>
                </a:cubicBezTo>
                <a:cubicBezTo>
                  <a:pt x="388908" y="600222"/>
                  <a:pt x="403571" y="606016"/>
                  <a:pt x="419074" y="606016"/>
                </a:cubicBezTo>
                <a:cubicBezTo>
                  <a:pt x="432820" y="606016"/>
                  <a:pt x="446338" y="601213"/>
                  <a:pt x="457106" y="592446"/>
                </a:cubicBezTo>
                <a:lnTo>
                  <a:pt x="571965" y="498444"/>
                </a:lnTo>
                <a:cubicBezTo>
                  <a:pt x="572958" y="497681"/>
                  <a:pt x="574409" y="496385"/>
                  <a:pt x="576089" y="494784"/>
                </a:cubicBezTo>
                <a:cubicBezTo>
                  <a:pt x="598389" y="472523"/>
                  <a:pt x="598465" y="436233"/>
                  <a:pt x="576165" y="413895"/>
                </a:cubicBezTo>
                <a:cubicBezTo>
                  <a:pt x="574409" y="412142"/>
                  <a:pt x="572805" y="410770"/>
                  <a:pt x="571736" y="409931"/>
                </a:cubicBezTo>
                <a:lnTo>
                  <a:pt x="455273" y="315777"/>
                </a:lnTo>
                <a:cubicBezTo>
                  <a:pt x="444734" y="307238"/>
                  <a:pt x="431522" y="302587"/>
                  <a:pt x="418081" y="302587"/>
                </a:cubicBezTo>
                <a:cubicBezTo>
                  <a:pt x="402883" y="302587"/>
                  <a:pt x="388373" y="308305"/>
                  <a:pt x="377300" y="318750"/>
                </a:cubicBezTo>
                <a:cubicBezTo>
                  <a:pt x="371572" y="324163"/>
                  <a:pt x="367066" y="330567"/>
                  <a:pt x="363859" y="337733"/>
                </a:cubicBezTo>
                <a:cubicBezTo>
                  <a:pt x="360499" y="345281"/>
                  <a:pt x="358818" y="353362"/>
                  <a:pt x="358818" y="361672"/>
                </a:cubicBezTo>
                <a:lnTo>
                  <a:pt x="358818" y="372422"/>
                </a:lnTo>
                <a:lnTo>
                  <a:pt x="164306" y="372422"/>
                </a:lnTo>
                <a:cubicBezTo>
                  <a:pt x="163771" y="364569"/>
                  <a:pt x="161709" y="356717"/>
                  <a:pt x="158273" y="349550"/>
                </a:cubicBezTo>
                <a:cubicBezTo>
                  <a:pt x="154225" y="341164"/>
                  <a:pt x="148192" y="333693"/>
                  <a:pt x="140937" y="327898"/>
                </a:cubicBezTo>
                <a:lnTo>
                  <a:pt x="96566" y="292676"/>
                </a:lnTo>
                <a:cubicBezTo>
                  <a:pt x="86104" y="284366"/>
                  <a:pt x="73045" y="279792"/>
                  <a:pt x="59757" y="279792"/>
                </a:cubicBezTo>
                <a:close/>
                <a:moveTo>
                  <a:pt x="59789" y="279227"/>
                </a:moveTo>
                <a:cubicBezTo>
                  <a:pt x="73152" y="279227"/>
                  <a:pt x="86362" y="283878"/>
                  <a:pt x="96899" y="292266"/>
                </a:cubicBezTo>
                <a:lnTo>
                  <a:pt x="141264" y="327495"/>
                </a:lnTo>
                <a:cubicBezTo>
                  <a:pt x="148594" y="333290"/>
                  <a:pt x="154627" y="340839"/>
                  <a:pt x="158750" y="349303"/>
                </a:cubicBezTo>
                <a:cubicBezTo>
                  <a:pt x="162110" y="356319"/>
                  <a:pt x="164172" y="364096"/>
                  <a:pt x="164782" y="371950"/>
                </a:cubicBezTo>
                <a:lnTo>
                  <a:pt x="358276" y="371950"/>
                </a:lnTo>
                <a:lnTo>
                  <a:pt x="358276" y="361656"/>
                </a:lnTo>
                <a:cubicBezTo>
                  <a:pt x="358276" y="353268"/>
                  <a:pt x="360032" y="345186"/>
                  <a:pt x="363392" y="337560"/>
                </a:cubicBezTo>
                <a:cubicBezTo>
                  <a:pt x="366599" y="330316"/>
                  <a:pt x="371180" y="323835"/>
                  <a:pt x="376984" y="318345"/>
                </a:cubicBezTo>
                <a:cubicBezTo>
                  <a:pt x="388132" y="307822"/>
                  <a:pt x="402717" y="302027"/>
                  <a:pt x="418065" y="302027"/>
                </a:cubicBezTo>
                <a:cubicBezTo>
                  <a:pt x="431657" y="302027"/>
                  <a:pt x="444943" y="306754"/>
                  <a:pt x="455557" y="315371"/>
                </a:cubicBezTo>
                <a:lnTo>
                  <a:pt x="572004" y="409543"/>
                </a:lnTo>
                <a:cubicBezTo>
                  <a:pt x="573073" y="410382"/>
                  <a:pt x="574677" y="411754"/>
                  <a:pt x="576510" y="413584"/>
                </a:cubicBezTo>
                <a:cubicBezTo>
                  <a:pt x="598959" y="436079"/>
                  <a:pt x="598959" y="472680"/>
                  <a:pt x="576357" y="495099"/>
                </a:cubicBezTo>
                <a:cubicBezTo>
                  <a:pt x="574753" y="496776"/>
                  <a:pt x="573226" y="498072"/>
                  <a:pt x="572233" y="498835"/>
                </a:cubicBezTo>
                <a:lnTo>
                  <a:pt x="457390" y="592855"/>
                </a:lnTo>
                <a:cubicBezTo>
                  <a:pt x="446547" y="601700"/>
                  <a:pt x="432955" y="606580"/>
                  <a:pt x="419058" y="606580"/>
                </a:cubicBezTo>
                <a:cubicBezTo>
                  <a:pt x="403480" y="606580"/>
                  <a:pt x="388590" y="600709"/>
                  <a:pt x="377289" y="589957"/>
                </a:cubicBezTo>
                <a:cubicBezTo>
                  <a:pt x="371333" y="584467"/>
                  <a:pt x="366752" y="577909"/>
                  <a:pt x="363468" y="570512"/>
                </a:cubicBezTo>
                <a:cubicBezTo>
                  <a:pt x="360032" y="562811"/>
                  <a:pt x="358276" y="554499"/>
                  <a:pt x="358276" y="545959"/>
                </a:cubicBezTo>
                <a:lnTo>
                  <a:pt x="358276" y="536656"/>
                </a:lnTo>
                <a:lnTo>
                  <a:pt x="59713" y="536656"/>
                </a:lnTo>
                <a:cubicBezTo>
                  <a:pt x="26802" y="536656"/>
                  <a:pt x="0" y="509892"/>
                  <a:pt x="0" y="477027"/>
                </a:cubicBezTo>
                <a:lnTo>
                  <a:pt x="0" y="338857"/>
                </a:lnTo>
                <a:cubicBezTo>
                  <a:pt x="0" y="330469"/>
                  <a:pt x="1756" y="322386"/>
                  <a:pt x="5116" y="314761"/>
                </a:cubicBezTo>
                <a:cubicBezTo>
                  <a:pt x="8323" y="307517"/>
                  <a:pt x="12905" y="301035"/>
                  <a:pt x="18632" y="295621"/>
                </a:cubicBezTo>
                <a:cubicBezTo>
                  <a:pt x="29856" y="285022"/>
                  <a:pt x="44441" y="279227"/>
                  <a:pt x="59789" y="279227"/>
                </a:cubicBezTo>
                <a:close/>
                <a:moveTo>
                  <a:pt x="174327" y="44608"/>
                </a:moveTo>
                <a:cubicBezTo>
                  <a:pt x="170661" y="44608"/>
                  <a:pt x="167225" y="45828"/>
                  <a:pt x="164247" y="48192"/>
                </a:cubicBezTo>
                <a:lnTo>
                  <a:pt x="49403" y="142211"/>
                </a:lnTo>
                <a:cubicBezTo>
                  <a:pt x="49098" y="142440"/>
                  <a:pt x="48793" y="142745"/>
                  <a:pt x="48487" y="142974"/>
                </a:cubicBezTo>
                <a:cubicBezTo>
                  <a:pt x="43371" y="148083"/>
                  <a:pt x="43371" y="156394"/>
                  <a:pt x="48487" y="161580"/>
                </a:cubicBezTo>
                <a:cubicBezTo>
                  <a:pt x="48793" y="161885"/>
                  <a:pt x="49098" y="162113"/>
                  <a:pt x="49480" y="162418"/>
                </a:cubicBezTo>
                <a:lnTo>
                  <a:pt x="165851" y="256590"/>
                </a:lnTo>
                <a:cubicBezTo>
                  <a:pt x="168600" y="258802"/>
                  <a:pt x="171883" y="259946"/>
                  <a:pt x="175319" y="259946"/>
                </a:cubicBezTo>
                <a:cubicBezTo>
                  <a:pt x="182573" y="259946"/>
                  <a:pt x="190438" y="254227"/>
                  <a:pt x="190438" y="244924"/>
                </a:cubicBezTo>
                <a:lnTo>
                  <a:pt x="190438" y="206111"/>
                </a:lnTo>
                <a:cubicBezTo>
                  <a:pt x="190438" y="197266"/>
                  <a:pt x="197616" y="190098"/>
                  <a:pt x="206550" y="190098"/>
                </a:cubicBezTo>
                <a:lnTo>
                  <a:pt x="456931" y="190098"/>
                </a:lnTo>
                <a:cubicBezTo>
                  <a:pt x="465788" y="190098"/>
                  <a:pt x="473042" y="197266"/>
                  <a:pt x="473042" y="206111"/>
                </a:cubicBezTo>
                <a:lnTo>
                  <a:pt x="473042" y="229978"/>
                </a:lnTo>
                <a:cubicBezTo>
                  <a:pt x="473042" y="235545"/>
                  <a:pt x="475562" y="240730"/>
                  <a:pt x="479915" y="244238"/>
                </a:cubicBezTo>
                <a:lnTo>
                  <a:pt x="524279" y="279466"/>
                </a:lnTo>
                <a:cubicBezTo>
                  <a:pt x="526952" y="281601"/>
                  <a:pt x="530235" y="282745"/>
                  <a:pt x="533595" y="282745"/>
                </a:cubicBezTo>
                <a:cubicBezTo>
                  <a:pt x="540849" y="282745"/>
                  <a:pt x="548714" y="277026"/>
                  <a:pt x="548714" y="267723"/>
                </a:cubicBezTo>
                <a:lnTo>
                  <a:pt x="548714" y="129553"/>
                </a:lnTo>
                <a:cubicBezTo>
                  <a:pt x="548714" y="121242"/>
                  <a:pt x="541995" y="114532"/>
                  <a:pt x="533671" y="114532"/>
                </a:cubicBezTo>
                <a:lnTo>
                  <a:pt x="206550" y="114532"/>
                </a:lnTo>
                <a:cubicBezTo>
                  <a:pt x="197616" y="114532"/>
                  <a:pt x="190438" y="107288"/>
                  <a:pt x="190438" y="98442"/>
                </a:cubicBezTo>
                <a:lnTo>
                  <a:pt x="190438" y="60621"/>
                </a:lnTo>
                <a:cubicBezTo>
                  <a:pt x="190438" y="50708"/>
                  <a:pt x="182115" y="44608"/>
                  <a:pt x="174327" y="44608"/>
                </a:cubicBezTo>
                <a:close/>
                <a:moveTo>
                  <a:pt x="174289" y="44097"/>
                </a:moveTo>
                <a:cubicBezTo>
                  <a:pt x="182842" y="44097"/>
                  <a:pt x="190936" y="50806"/>
                  <a:pt x="190936" y="60641"/>
                </a:cubicBezTo>
                <a:lnTo>
                  <a:pt x="190936" y="98455"/>
                </a:lnTo>
                <a:cubicBezTo>
                  <a:pt x="190936" y="107070"/>
                  <a:pt x="197885" y="114008"/>
                  <a:pt x="206513" y="114008"/>
                </a:cubicBezTo>
                <a:lnTo>
                  <a:pt x="533641" y="114008"/>
                </a:lnTo>
                <a:cubicBezTo>
                  <a:pt x="542193" y="114008"/>
                  <a:pt x="549218" y="120945"/>
                  <a:pt x="549218" y="129560"/>
                </a:cubicBezTo>
                <a:lnTo>
                  <a:pt x="549218" y="267704"/>
                </a:lnTo>
                <a:cubicBezTo>
                  <a:pt x="549218" y="276929"/>
                  <a:pt x="541582" y="283257"/>
                  <a:pt x="533564" y="283257"/>
                </a:cubicBezTo>
                <a:cubicBezTo>
                  <a:pt x="530281" y="283257"/>
                  <a:pt x="526845" y="282190"/>
                  <a:pt x="523943" y="279826"/>
                </a:cubicBezTo>
                <a:lnTo>
                  <a:pt x="479578" y="244604"/>
                </a:lnTo>
                <a:cubicBezTo>
                  <a:pt x="475072" y="241021"/>
                  <a:pt x="472476" y="235684"/>
                  <a:pt x="472476" y="229966"/>
                </a:cubicBezTo>
                <a:lnTo>
                  <a:pt x="472476" y="206104"/>
                </a:lnTo>
                <a:cubicBezTo>
                  <a:pt x="472476" y="197565"/>
                  <a:pt x="465527" y="190551"/>
                  <a:pt x="456899" y="190551"/>
                </a:cubicBezTo>
                <a:lnTo>
                  <a:pt x="206513" y="190551"/>
                </a:lnTo>
                <a:cubicBezTo>
                  <a:pt x="197885" y="190551"/>
                  <a:pt x="190936" y="197565"/>
                  <a:pt x="190936" y="206104"/>
                </a:cubicBezTo>
                <a:lnTo>
                  <a:pt x="190936" y="244909"/>
                </a:lnTo>
                <a:cubicBezTo>
                  <a:pt x="190936" y="254134"/>
                  <a:pt x="183300" y="260462"/>
                  <a:pt x="175282" y="260462"/>
                </a:cubicBezTo>
                <a:cubicBezTo>
                  <a:pt x="171922" y="260462"/>
                  <a:pt x="168486" y="259394"/>
                  <a:pt x="165508" y="256955"/>
                </a:cubicBezTo>
                <a:lnTo>
                  <a:pt x="49058" y="162800"/>
                </a:lnTo>
                <a:cubicBezTo>
                  <a:pt x="48753" y="162495"/>
                  <a:pt x="48371" y="162190"/>
                  <a:pt x="48066" y="161885"/>
                </a:cubicBezTo>
                <a:cubicBezTo>
                  <a:pt x="42797" y="156625"/>
                  <a:pt x="42797" y="147934"/>
                  <a:pt x="48142" y="142673"/>
                </a:cubicBezTo>
                <a:cubicBezTo>
                  <a:pt x="48448" y="142368"/>
                  <a:pt x="48753" y="142063"/>
                  <a:pt x="49058" y="141835"/>
                </a:cubicBezTo>
                <a:lnTo>
                  <a:pt x="163904" y="47833"/>
                </a:lnTo>
                <a:cubicBezTo>
                  <a:pt x="167111" y="45241"/>
                  <a:pt x="170777" y="44097"/>
                  <a:pt x="174289" y="44097"/>
                </a:cubicBezTo>
                <a:close/>
                <a:moveTo>
                  <a:pt x="174327" y="43540"/>
                </a:moveTo>
                <a:cubicBezTo>
                  <a:pt x="170432" y="43540"/>
                  <a:pt x="166767" y="44913"/>
                  <a:pt x="163636" y="47429"/>
                </a:cubicBezTo>
                <a:lnTo>
                  <a:pt x="48793" y="141449"/>
                </a:lnTo>
                <a:cubicBezTo>
                  <a:pt x="48411" y="141678"/>
                  <a:pt x="48105" y="141983"/>
                  <a:pt x="47800" y="142288"/>
                </a:cubicBezTo>
                <a:cubicBezTo>
                  <a:pt x="42302" y="147778"/>
                  <a:pt x="42226" y="156776"/>
                  <a:pt x="47800" y="162266"/>
                </a:cubicBezTo>
                <a:cubicBezTo>
                  <a:pt x="48105" y="162647"/>
                  <a:pt x="48487" y="162876"/>
                  <a:pt x="48793" y="163181"/>
                </a:cubicBezTo>
                <a:lnTo>
                  <a:pt x="165240" y="257353"/>
                </a:lnTo>
                <a:cubicBezTo>
                  <a:pt x="168141" y="259717"/>
                  <a:pt x="171654" y="261013"/>
                  <a:pt x="175319" y="261013"/>
                </a:cubicBezTo>
                <a:cubicBezTo>
                  <a:pt x="183031" y="261013"/>
                  <a:pt x="191431" y="254837"/>
                  <a:pt x="191431" y="244924"/>
                </a:cubicBezTo>
                <a:lnTo>
                  <a:pt x="191431" y="206111"/>
                </a:lnTo>
                <a:cubicBezTo>
                  <a:pt x="191431" y="197876"/>
                  <a:pt x="198227" y="191089"/>
                  <a:pt x="206550" y="191089"/>
                </a:cubicBezTo>
                <a:lnTo>
                  <a:pt x="456931" y="191089"/>
                </a:lnTo>
                <a:cubicBezTo>
                  <a:pt x="465254" y="191089"/>
                  <a:pt x="472050" y="197876"/>
                  <a:pt x="472050" y="206111"/>
                </a:cubicBezTo>
                <a:lnTo>
                  <a:pt x="472050" y="229978"/>
                </a:lnTo>
                <a:cubicBezTo>
                  <a:pt x="472050" y="235850"/>
                  <a:pt x="474646" y="241340"/>
                  <a:pt x="479304" y="245000"/>
                </a:cubicBezTo>
                <a:lnTo>
                  <a:pt x="523668" y="280229"/>
                </a:lnTo>
                <a:cubicBezTo>
                  <a:pt x="526570" y="282593"/>
                  <a:pt x="530006" y="283813"/>
                  <a:pt x="533595" y="283813"/>
                </a:cubicBezTo>
                <a:cubicBezTo>
                  <a:pt x="541384" y="283813"/>
                  <a:pt x="549707" y="277636"/>
                  <a:pt x="549707" y="267723"/>
                </a:cubicBezTo>
                <a:lnTo>
                  <a:pt x="549707" y="129553"/>
                </a:lnTo>
                <a:cubicBezTo>
                  <a:pt x="549707" y="120708"/>
                  <a:pt x="542529" y="113464"/>
                  <a:pt x="533671" y="113464"/>
                </a:cubicBezTo>
                <a:lnTo>
                  <a:pt x="206550" y="113464"/>
                </a:lnTo>
                <a:cubicBezTo>
                  <a:pt x="198227" y="113464"/>
                  <a:pt x="191431" y="106754"/>
                  <a:pt x="191431" y="98442"/>
                </a:cubicBezTo>
                <a:lnTo>
                  <a:pt x="191431" y="60621"/>
                </a:lnTo>
                <a:cubicBezTo>
                  <a:pt x="191431" y="50098"/>
                  <a:pt x="182573" y="43540"/>
                  <a:pt x="174327" y="43540"/>
                </a:cubicBezTo>
                <a:close/>
                <a:moveTo>
                  <a:pt x="174327" y="991"/>
                </a:moveTo>
                <a:cubicBezTo>
                  <a:pt x="189675" y="991"/>
                  <a:pt x="204259" y="6786"/>
                  <a:pt x="215408" y="17309"/>
                </a:cubicBezTo>
                <a:cubicBezTo>
                  <a:pt x="221211" y="22800"/>
                  <a:pt x="225792" y="29205"/>
                  <a:pt x="228999" y="36449"/>
                </a:cubicBezTo>
                <a:cubicBezTo>
                  <a:pt x="232359" y="44074"/>
                  <a:pt x="234039" y="52157"/>
                  <a:pt x="234039" y="60621"/>
                </a:cubicBezTo>
                <a:lnTo>
                  <a:pt x="234039" y="70915"/>
                </a:lnTo>
                <a:lnTo>
                  <a:pt x="533671" y="70915"/>
                </a:lnTo>
                <a:cubicBezTo>
                  <a:pt x="565971" y="70915"/>
                  <a:pt x="592315" y="97222"/>
                  <a:pt x="592315" y="129553"/>
                </a:cubicBezTo>
                <a:lnTo>
                  <a:pt x="592315" y="267723"/>
                </a:lnTo>
                <a:cubicBezTo>
                  <a:pt x="592315" y="275959"/>
                  <a:pt x="590635" y="283965"/>
                  <a:pt x="587352" y="291438"/>
                </a:cubicBezTo>
                <a:cubicBezTo>
                  <a:pt x="584221" y="298529"/>
                  <a:pt x="579716" y="304858"/>
                  <a:pt x="573989" y="310272"/>
                </a:cubicBezTo>
                <a:cubicBezTo>
                  <a:pt x="562993" y="320643"/>
                  <a:pt x="548638" y="326285"/>
                  <a:pt x="533595" y="326285"/>
                </a:cubicBezTo>
                <a:cubicBezTo>
                  <a:pt x="520461" y="326285"/>
                  <a:pt x="507480" y="321787"/>
                  <a:pt x="497095" y="313551"/>
                </a:cubicBezTo>
                <a:lnTo>
                  <a:pt x="452731" y="278323"/>
                </a:lnTo>
                <a:cubicBezTo>
                  <a:pt x="445477" y="272527"/>
                  <a:pt x="439597" y="265131"/>
                  <a:pt x="435550" y="256819"/>
                </a:cubicBezTo>
                <a:cubicBezTo>
                  <a:pt x="432190" y="249804"/>
                  <a:pt x="430129" y="241950"/>
                  <a:pt x="429594" y="234096"/>
                </a:cubicBezTo>
                <a:lnTo>
                  <a:pt x="429518" y="233638"/>
                </a:lnTo>
                <a:lnTo>
                  <a:pt x="234039" y="233638"/>
                </a:lnTo>
                <a:lnTo>
                  <a:pt x="234039" y="244924"/>
                </a:lnTo>
                <a:cubicBezTo>
                  <a:pt x="234039" y="253159"/>
                  <a:pt x="232359" y="261166"/>
                  <a:pt x="229076" y="268638"/>
                </a:cubicBezTo>
                <a:cubicBezTo>
                  <a:pt x="225945" y="275730"/>
                  <a:pt x="221440" y="282059"/>
                  <a:pt x="215713" y="287473"/>
                </a:cubicBezTo>
                <a:cubicBezTo>
                  <a:pt x="204717" y="297843"/>
                  <a:pt x="190362" y="303562"/>
                  <a:pt x="175319" y="303562"/>
                </a:cubicBezTo>
                <a:cubicBezTo>
                  <a:pt x="161956" y="303562"/>
                  <a:pt x="148899" y="298911"/>
                  <a:pt x="138438" y="290447"/>
                </a:cubicBezTo>
                <a:lnTo>
                  <a:pt x="21991" y="196275"/>
                </a:lnTo>
                <a:cubicBezTo>
                  <a:pt x="20922" y="195436"/>
                  <a:pt x="19394" y="194063"/>
                  <a:pt x="17562" y="192309"/>
                </a:cubicBezTo>
                <a:cubicBezTo>
                  <a:pt x="-4506" y="170196"/>
                  <a:pt x="-4430" y="134205"/>
                  <a:pt x="17714" y="112168"/>
                </a:cubicBezTo>
                <a:cubicBezTo>
                  <a:pt x="19394" y="110490"/>
                  <a:pt x="20845" y="109270"/>
                  <a:pt x="21762" y="108508"/>
                </a:cubicBezTo>
                <a:lnTo>
                  <a:pt x="136605" y="14564"/>
                </a:lnTo>
                <a:cubicBezTo>
                  <a:pt x="147296" y="5795"/>
                  <a:pt x="160658" y="991"/>
                  <a:pt x="174327" y="991"/>
                </a:cubicBezTo>
                <a:close/>
                <a:moveTo>
                  <a:pt x="174289" y="565"/>
                </a:moveTo>
                <a:cubicBezTo>
                  <a:pt x="160544" y="565"/>
                  <a:pt x="147029" y="5368"/>
                  <a:pt x="136262" y="14135"/>
                </a:cubicBezTo>
                <a:lnTo>
                  <a:pt x="21416" y="108137"/>
                </a:lnTo>
                <a:cubicBezTo>
                  <a:pt x="20423" y="108900"/>
                  <a:pt x="18973" y="110120"/>
                  <a:pt x="17293" y="111797"/>
                </a:cubicBezTo>
                <a:cubicBezTo>
                  <a:pt x="-5005" y="134058"/>
                  <a:pt x="-5081" y="170348"/>
                  <a:pt x="17216" y="192686"/>
                </a:cubicBezTo>
                <a:cubicBezTo>
                  <a:pt x="18973" y="194439"/>
                  <a:pt x="20576" y="195811"/>
                  <a:pt x="21645" y="196650"/>
                </a:cubicBezTo>
                <a:lnTo>
                  <a:pt x="138095" y="290805"/>
                </a:lnTo>
                <a:cubicBezTo>
                  <a:pt x="148632" y="299343"/>
                  <a:pt x="161843" y="303994"/>
                  <a:pt x="175282" y="303994"/>
                </a:cubicBezTo>
                <a:cubicBezTo>
                  <a:pt x="190478" y="303994"/>
                  <a:pt x="204986" y="298276"/>
                  <a:pt x="216058" y="287831"/>
                </a:cubicBezTo>
                <a:cubicBezTo>
                  <a:pt x="221785" y="282418"/>
                  <a:pt x="226291" y="276014"/>
                  <a:pt x="229498" y="268848"/>
                </a:cubicBezTo>
                <a:cubicBezTo>
                  <a:pt x="232858" y="261300"/>
                  <a:pt x="234538" y="253219"/>
                  <a:pt x="234538" y="244909"/>
                </a:cubicBezTo>
                <a:lnTo>
                  <a:pt x="234538" y="234159"/>
                </a:lnTo>
                <a:lnTo>
                  <a:pt x="429027" y="234159"/>
                </a:lnTo>
                <a:cubicBezTo>
                  <a:pt x="429562" y="242012"/>
                  <a:pt x="431623" y="249864"/>
                  <a:pt x="435060" y="257031"/>
                </a:cubicBezTo>
                <a:cubicBezTo>
                  <a:pt x="439107" y="265417"/>
                  <a:pt x="445139" y="272888"/>
                  <a:pt x="452393" y="278683"/>
                </a:cubicBezTo>
                <a:lnTo>
                  <a:pt x="496759" y="313905"/>
                </a:lnTo>
                <a:cubicBezTo>
                  <a:pt x="507220" y="322215"/>
                  <a:pt x="520278" y="326789"/>
                  <a:pt x="533564" y="326789"/>
                </a:cubicBezTo>
                <a:cubicBezTo>
                  <a:pt x="548760" y="326789"/>
                  <a:pt x="563269" y="321071"/>
                  <a:pt x="574341" y="310550"/>
                </a:cubicBezTo>
                <a:cubicBezTo>
                  <a:pt x="580068" y="305137"/>
                  <a:pt x="584573" y="298810"/>
                  <a:pt x="587780" y="291567"/>
                </a:cubicBezTo>
                <a:cubicBezTo>
                  <a:pt x="591140" y="284019"/>
                  <a:pt x="592820" y="276014"/>
                  <a:pt x="592820" y="267704"/>
                </a:cubicBezTo>
                <a:lnTo>
                  <a:pt x="592820" y="129560"/>
                </a:lnTo>
                <a:cubicBezTo>
                  <a:pt x="592820" y="97007"/>
                  <a:pt x="566247" y="70476"/>
                  <a:pt x="533641" y="70476"/>
                </a:cubicBezTo>
                <a:lnTo>
                  <a:pt x="234538" y="70476"/>
                </a:lnTo>
                <a:lnTo>
                  <a:pt x="234538" y="60641"/>
                </a:lnTo>
                <a:cubicBezTo>
                  <a:pt x="234538" y="52102"/>
                  <a:pt x="232781" y="43945"/>
                  <a:pt x="229421" y="36321"/>
                </a:cubicBezTo>
                <a:cubicBezTo>
                  <a:pt x="226138" y="29002"/>
                  <a:pt x="221556" y="22522"/>
                  <a:pt x="215753" y="16956"/>
                </a:cubicBezTo>
                <a:cubicBezTo>
                  <a:pt x="204452" y="6359"/>
                  <a:pt x="189790" y="565"/>
                  <a:pt x="174289" y="565"/>
                </a:cubicBezTo>
                <a:close/>
                <a:moveTo>
                  <a:pt x="174327" y="0"/>
                </a:moveTo>
                <a:cubicBezTo>
                  <a:pt x="189904" y="0"/>
                  <a:pt x="204794" y="5871"/>
                  <a:pt x="216095" y="16623"/>
                </a:cubicBezTo>
                <a:cubicBezTo>
                  <a:pt x="221974" y="22113"/>
                  <a:pt x="226632" y="28671"/>
                  <a:pt x="229916" y="36068"/>
                </a:cubicBezTo>
                <a:cubicBezTo>
                  <a:pt x="233352" y="43769"/>
                  <a:pt x="235108" y="52081"/>
                  <a:pt x="235108" y="60621"/>
                </a:cubicBezTo>
                <a:lnTo>
                  <a:pt x="235108" y="69924"/>
                </a:lnTo>
                <a:lnTo>
                  <a:pt x="533671" y="69924"/>
                </a:lnTo>
                <a:cubicBezTo>
                  <a:pt x="566582" y="69924"/>
                  <a:pt x="593384" y="96688"/>
                  <a:pt x="593384" y="129553"/>
                </a:cubicBezTo>
                <a:lnTo>
                  <a:pt x="593384" y="267723"/>
                </a:lnTo>
                <a:cubicBezTo>
                  <a:pt x="593384" y="276111"/>
                  <a:pt x="591628" y="284194"/>
                  <a:pt x="588268" y="291819"/>
                </a:cubicBezTo>
                <a:cubicBezTo>
                  <a:pt x="585061" y="299063"/>
                  <a:pt x="580479" y="305545"/>
                  <a:pt x="574752" y="310959"/>
                </a:cubicBezTo>
                <a:cubicBezTo>
                  <a:pt x="563528" y="321558"/>
                  <a:pt x="548943" y="327353"/>
                  <a:pt x="533595" y="327353"/>
                </a:cubicBezTo>
                <a:cubicBezTo>
                  <a:pt x="520232" y="327353"/>
                  <a:pt x="507022" y="322702"/>
                  <a:pt x="496485" y="314314"/>
                </a:cubicBezTo>
                <a:lnTo>
                  <a:pt x="452120" y="279085"/>
                </a:lnTo>
                <a:cubicBezTo>
                  <a:pt x="444790" y="273290"/>
                  <a:pt x="438757" y="265665"/>
                  <a:pt x="434634" y="257277"/>
                </a:cubicBezTo>
                <a:cubicBezTo>
                  <a:pt x="431274" y="250261"/>
                  <a:pt x="429136" y="242407"/>
                  <a:pt x="428602" y="234630"/>
                </a:cubicBezTo>
                <a:lnTo>
                  <a:pt x="235108" y="234630"/>
                </a:lnTo>
                <a:lnTo>
                  <a:pt x="235108" y="244924"/>
                </a:lnTo>
                <a:cubicBezTo>
                  <a:pt x="235108" y="253312"/>
                  <a:pt x="233352" y="261394"/>
                  <a:pt x="229992" y="269020"/>
                </a:cubicBezTo>
                <a:cubicBezTo>
                  <a:pt x="226785" y="276264"/>
                  <a:pt x="222204" y="282745"/>
                  <a:pt x="216400" y="288235"/>
                </a:cubicBezTo>
                <a:cubicBezTo>
                  <a:pt x="205252" y="298758"/>
                  <a:pt x="190667" y="304553"/>
                  <a:pt x="175319" y="304553"/>
                </a:cubicBezTo>
                <a:cubicBezTo>
                  <a:pt x="161727" y="304553"/>
                  <a:pt x="148441" y="299826"/>
                  <a:pt x="137827" y="291209"/>
                </a:cubicBezTo>
                <a:lnTo>
                  <a:pt x="21380" y="197037"/>
                </a:lnTo>
                <a:cubicBezTo>
                  <a:pt x="20311" y="196198"/>
                  <a:pt x="18707" y="194826"/>
                  <a:pt x="16875" y="192996"/>
                </a:cubicBezTo>
                <a:cubicBezTo>
                  <a:pt x="-5575" y="170501"/>
                  <a:pt x="-5575" y="133900"/>
                  <a:pt x="17027" y="111405"/>
                </a:cubicBezTo>
                <a:cubicBezTo>
                  <a:pt x="18707" y="109804"/>
                  <a:pt x="20158" y="108508"/>
                  <a:pt x="21151" y="107745"/>
                </a:cubicBezTo>
                <a:lnTo>
                  <a:pt x="135994" y="13725"/>
                </a:lnTo>
                <a:cubicBezTo>
                  <a:pt x="146837" y="4880"/>
                  <a:pt x="160429" y="0"/>
                  <a:pt x="1743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64" name="îŝḷîḓé-Rectangle 14"/>
          <p:cNvSpPr/>
          <p:nvPr/>
        </p:nvSpPr>
        <p:spPr>
          <a:xfrm>
            <a:off x="8572999" y="3595642"/>
            <a:ext cx="267944" cy="265525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  <a:gd name="connsiteX83" fmla="*/ 373273 h 605239"/>
              <a:gd name="connsiteY83" fmla="*/ 373273 h 605239"/>
              <a:gd name="connsiteX84" fmla="*/ 373273 h 605239"/>
              <a:gd name="connsiteY84" fmla="*/ 373273 h 605239"/>
              <a:gd name="connsiteX85" fmla="*/ 373273 h 605239"/>
              <a:gd name="connsiteY85" fmla="*/ 373273 h 605239"/>
              <a:gd name="connsiteX86" fmla="*/ 373273 h 605239"/>
              <a:gd name="connsiteY86" fmla="*/ 373273 h 605239"/>
              <a:gd name="connsiteX87" fmla="*/ 373273 h 605239"/>
              <a:gd name="connsiteY87" fmla="*/ 373273 h 605239"/>
              <a:gd name="connsiteX88" fmla="*/ 373273 h 605239"/>
              <a:gd name="connsiteY88" fmla="*/ 373273 h 605239"/>
              <a:gd name="connsiteX89" fmla="*/ 373273 h 605239"/>
              <a:gd name="connsiteY89" fmla="*/ 373273 h 605239"/>
              <a:gd name="connsiteX90" fmla="*/ 373273 h 605239"/>
              <a:gd name="connsiteY90" fmla="*/ 373273 h 605239"/>
              <a:gd name="connsiteX91" fmla="*/ 373273 h 605239"/>
              <a:gd name="connsiteY91" fmla="*/ 373273 h 605239"/>
              <a:gd name="connsiteX92" fmla="*/ 373273 h 605239"/>
              <a:gd name="connsiteY92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78425" h="573203">
                <a:moveTo>
                  <a:pt x="35688" y="330987"/>
                </a:moveTo>
                <a:cubicBezTo>
                  <a:pt x="32039" y="330987"/>
                  <a:pt x="29102" y="334008"/>
                  <a:pt x="29102" y="337651"/>
                </a:cubicBezTo>
                <a:lnTo>
                  <a:pt x="29102" y="484438"/>
                </a:lnTo>
                <a:cubicBezTo>
                  <a:pt x="29102" y="488081"/>
                  <a:pt x="32039" y="491102"/>
                  <a:pt x="35688" y="491102"/>
                </a:cubicBezTo>
                <a:lnTo>
                  <a:pt x="240293" y="491102"/>
                </a:lnTo>
                <a:cubicBezTo>
                  <a:pt x="243942" y="491102"/>
                  <a:pt x="246968" y="488081"/>
                  <a:pt x="246968" y="484438"/>
                </a:cubicBezTo>
                <a:lnTo>
                  <a:pt x="246968" y="337651"/>
                </a:lnTo>
                <a:cubicBezTo>
                  <a:pt x="246968" y="334008"/>
                  <a:pt x="243942" y="330987"/>
                  <a:pt x="240293" y="330987"/>
                </a:cubicBezTo>
                <a:close/>
                <a:moveTo>
                  <a:pt x="440550" y="305700"/>
                </a:moveTo>
                <a:cubicBezTo>
                  <a:pt x="444243" y="305700"/>
                  <a:pt x="447936" y="307122"/>
                  <a:pt x="450784" y="309967"/>
                </a:cubicBezTo>
                <a:lnTo>
                  <a:pt x="487627" y="346765"/>
                </a:lnTo>
                <a:cubicBezTo>
                  <a:pt x="493323" y="352454"/>
                  <a:pt x="493323" y="361520"/>
                  <a:pt x="487627" y="367209"/>
                </a:cubicBezTo>
                <a:cubicBezTo>
                  <a:pt x="484780" y="370053"/>
                  <a:pt x="481042" y="371475"/>
                  <a:pt x="477304" y="371475"/>
                </a:cubicBezTo>
                <a:cubicBezTo>
                  <a:pt x="473477" y="371475"/>
                  <a:pt x="469829" y="370053"/>
                  <a:pt x="466981" y="367209"/>
                </a:cubicBezTo>
                <a:lnTo>
                  <a:pt x="454967" y="355298"/>
                </a:lnTo>
                <a:lnTo>
                  <a:pt x="454967" y="470137"/>
                </a:lnTo>
                <a:cubicBezTo>
                  <a:pt x="454967" y="478137"/>
                  <a:pt x="448470" y="484714"/>
                  <a:pt x="440372" y="484714"/>
                </a:cubicBezTo>
                <a:lnTo>
                  <a:pt x="328329" y="484714"/>
                </a:lnTo>
                <a:cubicBezTo>
                  <a:pt x="320320" y="484714"/>
                  <a:pt x="313734" y="478137"/>
                  <a:pt x="313734" y="470137"/>
                </a:cubicBezTo>
                <a:cubicBezTo>
                  <a:pt x="313734" y="462049"/>
                  <a:pt x="320320" y="455560"/>
                  <a:pt x="328329" y="455560"/>
                </a:cubicBezTo>
                <a:lnTo>
                  <a:pt x="328329" y="455649"/>
                </a:lnTo>
                <a:lnTo>
                  <a:pt x="426044" y="455649"/>
                </a:lnTo>
                <a:lnTo>
                  <a:pt x="426044" y="355298"/>
                </a:lnTo>
                <a:lnTo>
                  <a:pt x="414030" y="367209"/>
                </a:lnTo>
                <a:cubicBezTo>
                  <a:pt x="408334" y="372897"/>
                  <a:pt x="399168" y="372897"/>
                  <a:pt x="393472" y="367209"/>
                </a:cubicBezTo>
                <a:cubicBezTo>
                  <a:pt x="387777" y="361520"/>
                  <a:pt x="387777" y="352454"/>
                  <a:pt x="393472" y="346765"/>
                </a:cubicBezTo>
                <a:lnTo>
                  <a:pt x="430316" y="309967"/>
                </a:lnTo>
                <a:cubicBezTo>
                  <a:pt x="433163" y="307122"/>
                  <a:pt x="436856" y="305700"/>
                  <a:pt x="440550" y="305700"/>
                </a:cubicBezTo>
                <a:close/>
                <a:moveTo>
                  <a:pt x="35688" y="302020"/>
                </a:moveTo>
                <a:lnTo>
                  <a:pt x="240293" y="302020"/>
                </a:lnTo>
                <a:cubicBezTo>
                  <a:pt x="259961" y="302020"/>
                  <a:pt x="275981" y="318014"/>
                  <a:pt x="275981" y="337651"/>
                </a:cubicBezTo>
                <a:lnTo>
                  <a:pt x="275981" y="484438"/>
                </a:lnTo>
                <a:cubicBezTo>
                  <a:pt x="275981" y="504075"/>
                  <a:pt x="259961" y="520068"/>
                  <a:pt x="240293" y="520068"/>
                </a:cubicBezTo>
                <a:lnTo>
                  <a:pt x="152631" y="520068"/>
                </a:lnTo>
                <a:lnTo>
                  <a:pt x="152631" y="544059"/>
                </a:lnTo>
                <a:lnTo>
                  <a:pt x="179152" y="544059"/>
                </a:lnTo>
                <a:cubicBezTo>
                  <a:pt x="187251" y="544059"/>
                  <a:pt x="193747" y="550545"/>
                  <a:pt x="193747" y="558631"/>
                </a:cubicBezTo>
                <a:cubicBezTo>
                  <a:pt x="193747" y="566628"/>
                  <a:pt x="187251" y="573203"/>
                  <a:pt x="179152" y="573203"/>
                </a:cubicBezTo>
                <a:lnTo>
                  <a:pt x="96829" y="573203"/>
                </a:lnTo>
                <a:cubicBezTo>
                  <a:pt x="88730" y="573203"/>
                  <a:pt x="82234" y="566628"/>
                  <a:pt x="82234" y="558631"/>
                </a:cubicBezTo>
                <a:cubicBezTo>
                  <a:pt x="82234" y="550545"/>
                  <a:pt x="88730" y="544059"/>
                  <a:pt x="96829" y="544059"/>
                </a:cubicBezTo>
                <a:lnTo>
                  <a:pt x="123439" y="544059"/>
                </a:lnTo>
                <a:lnTo>
                  <a:pt x="123439" y="520068"/>
                </a:lnTo>
                <a:lnTo>
                  <a:pt x="35688" y="520068"/>
                </a:lnTo>
                <a:cubicBezTo>
                  <a:pt x="16020" y="520068"/>
                  <a:pt x="0" y="504075"/>
                  <a:pt x="0" y="484438"/>
                </a:cubicBezTo>
                <a:lnTo>
                  <a:pt x="0" y="337651"/>
                </a:lnTo>
                <a:cubicBezTo>
                  <a:pt x="0" y="318014"/>
                  <a:pt x="16020" y="302020"/>
                  <a:pt x="35688" y="302020"/>
                </a:cubicBezTo>
                <a:close/>
                <a:moveTo>
                  <a:pt x="138020" y="94487"/>
                </a:moveTo>
                <a:lnTo>
                  <a:pt x="250020" y="94487"/>
                </a:lnTo>
                <a:cubicBezTo>
                  <a:pt x="258122" y="94487"/>
                  <a:pt x="264621" y="100974"/>
                  <a:pt x="264621" y="109060"/>
                </a:cubicBezTo>
                <a:cubicBezTo>
                  <a:pt x="264621" y="117147"/>
                  <a:pt x="258122" y="123634"/>
                  <a:pt x="250020" y="123634"/>
                </a:cubicBezTo>
                <a:lnTo>
                  <a:pt x="250020" y="123545"/>
                </a:lnTo>
                <a:lnTo>
                  <a:pt x="152710" y="123545"/>
                </a:lnTo>
                <a:lnTo>
                  <a:pt x="152710" y="223873"/>
                </a:lnTo>
                <a:lnTo>
                  <a:pt x="164729" y="211876"/>
                </a:lnTo>
                <a:cubicBezTo>
                  <a:pt x="170427" y="206189"/>
                  <a:pt x="179508" y="206189"/>
                  <a:pt x="185206" y="211876"/>
                </a:cubicBezTo>
                <a:cubicBezTo>
                  <a:pt x="190904" y="217563"/>
                  <a:pt x="190904" y="226716"/>
                  <a:pt x="185206" y="232404"/>
                </a:cubicBezTo>
                <a:lnTo>
                  <a:pt x="148436" y="269104"/>
                </a:lnTo>
                <a:cubicBezTo>
                  <a:pt x="145588" y="271948"/>
                  <a:pt x="141759" y="273370"/>
                  <a:pt x="138109" y="273370"/>
                </a:cubicBezTo>
                <a:cubicBezTo>
                  <a:pt x="134281" y="273370"/>
                  <a:pt x="130630" y="271948"/>
                  <a:pt x="127781" y="269104"/>
                </a:cubicBezTo>
                <a:lnTo>
                  <a:pt x="91012" y="232404"/>
                </a:lnTo>
                <a:cubicBezTo>
                  <a:pt x="85314" y="226716"/>
                  <a:pt x="85314" y="217563"/>
                  <a:pt x="91012" y="211876"/>
                </a:cubicBezTo>
                <a:cubicBezTo>
                  <a:pt x="96710" y="206189"/>
                  <a:pt x="105791" y="206189"/>
                  <a:pt x="111489" y="211876"/>
                </a:cubicBezTo>
                <a:lnTo>
                  <a:pt x="123508" y="223873"/>
                </a:lnTo>
                <a:lnTo>
                  <a:pt x="123508" y="109060"/>
                </a:lnTo>
                <a:cubicBezTo>
                  <a:pt x="123508" y="100974"/>
                  <a:pt x="129918" y="94487"/>
                  <a:pt x="138020" y="94487"/>
                </a:cubicBezTo>
                <a:close/>
                <a:moveTo>
                  <a:pt x="338148" y="29153"/>
                </a:moveTo>
                <a:cubicBezTo>
                  <a:pt x="334410" y="29153"/>
                  <a:pt x="331473" y="32176"/>
                  <a:pt x="331473" y="35820"/>
                </a:cubicBezTo>
                <a:lnTo>
                  <a:pt x="331473" y="182566"/>
                </a:lnTo>
                <a:cubicBezTo>
                  <a:pt x="331473" y="186210"/>
                  <a:pt x="334410" y="189143"/>
                  <a:pt x="338148" y="189143"/>
                </a:cubicBezTo>
                <a:lnTo>
                  <a:pt x="542650" y="189143"/>
                </a:lnTo>
                <a:cubicBezTo>
                  <a:pt x="546388" y="189143"/>
                  <a:pt x="549325" y="186210"/>
                  <a:pt x="549325" y="182566"/>
                </a:cubicBezTo>
                <a:lnTo>
                  <a:pt x="549325" y="35820"/>
                </a:lnTo>
                <a:cubicBezTo>
                  <a:pt x="549325" y="32176"/>
                  <a:pt x="546388" y="29153"/>
                  <a:pt x="542650" y="29153"/>
                </a:cubicBezTo>
                <a:close/>
                <a:moveTo>
                  <a:pt x="338148" y="0"/>
                </a:moveTo>
                <a:lnTo>
                  <a:pt x="542650" y="0"/>
                </a:lnTo>
                <a:cubicBezTo>
                  <a:pt x="562407" y="0"/>
                  <a:pt x="578425" y="16177"/>
                  <a:pt x="578425" y="35820"/>
                </a:cubicBezTo>
                <a:lnTo>
                  <a:pt x="578425" y="182388"/>
                </a:lnTo>
                <a:cubicBezTo>
                  <a:pt x="578425" y="202120"/>
                  <a:pt x="562407" y="218119"/>
                  <a:pt x="542650" y="218119"/>
                </a:cubicBezTo>
                <a:lnTo>
                  <a:pt x="454994" y="218119"/>
                </a:lnTo>
                <a:lnTo>
                  <a:pt x="454994" y="242029"/>
                </a:lnTo>
                <a:lnTo>
                  <a:pt x="481602" y="242029"/>
                </a:lnTo>
                <a:cubicBezTo>
                  <a:pt x="489611" y="242029"/>
                  <a:pt x="496197" y="248518"/>
                  <a:pt x="496197" y="256606"/>
                </a:cubicBezTo>
                <a:cubicBezTo>
                  <a:pt x="496197" y="264694"/>
                  <a:pt x="489611" y="271183"/>
                  <a:pt x="481602" y="271183"/>
                </a:cubicBezTo>
                <a:lnTo>
                  <a:pt x="399196" y="271183"/>
                </a:lnTo>
                <a:cubicBezTo>
                  <a:pt x="391187" y="271183"/>
                  <a:pt x="384601" y="264694"/>
                  <a:pt x="384601" y="256606"/>
                </a:cubicBezTo>
                <a:cubicBezTo>
                  <a:pt x="384601" y="248518"/>
                  <a:pt x="391187" y="242029"/>
                  <a:pt x="399196" y="242029"/>
                </a:cubicBezTo>
                <a:lnTo>
                  <a:pt x="425804" y="242029"/>
                </a:lnTo>
                <a:lnTo>
                  <a:pt x="425804" y="218119"/>
                </a:lnTo>
                <a:lnTo>
                  <a:pt x="338148" y="218119"/>
                </a:lnTo>
                <a:cubicBezTo>
                  <a:pt x="318391" y="218119"/>
                  <a:pt x="302373" y="202120"/>
                  <a:pt x="302373" y="182388"/>
                </a:cubicBezTo>
                <a:lnTo>
                  <a:pt x="302373" y="35731"/>
                </a:lnTo>
                <a:cubicBezTo>
                  <a:pt x="302373" y="15999"/>
                  <a:pt x="318391" y="0"/>
                  <a:pt x="3381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66" name="îŝḷîḓé-Rectangle 15"/>
          <p:cNvSpPr/>
          <p:nvPr/>
        </p:nvSpPr>
        <p:spPr>
          <a:xfrm>
            <a:off x="8572999" y="4666087"/>
            <a:ext cx="267944" cy="247127"/>
          </a:xfrm>
          <a:custGeom>
            <a:avLst/>
            <a:gdLst>
              <a:gd name="connsiteX0" fmla="*/ 176147 w 578111"/>
              <a:gd name="connsiteY0" fmla="*/ 221031 h 533197"/>
              <a:gd name="connsiteX1" fmla="*/ 212154 w 578111"/>
              <a:gd name="connsiteY1" fmla="*/ 256947 h 533197"/>
              <a:gd name="connsiteX2" fmla="*/ 212154 w 578111"/>
              <a:gd name="connsiteY2" fmla="*/ 348118 h 533197"/>
              <a:gd name="connsiteX3" fmla="*/ 176147 w 578111"/>
              <a:gd name="connsiteY3" fmla="*/ 384955 h 533197"/>
              <a:gd name="connsiteX4" fmla="*/ 139217 w 578111"/>
              <a:gd name="connsiteY4" fmla="*/ 348118 h 533197"/>
              <a:gd name="connsiteX5" fmla="*/ 139217 w 578111"/>
              <a:gd name="connsiteY5" fmla="*/ 256947 h 533197"/>
              <a:gd name="connsiteX6" fmla="*/ 176147 w 578111"/>
              <a:gd name="connsiteY6" fmla="*/ 221031 h 533197"/>
              <a:gd name="connsiteX7" fmla="*/ 267503 w 578111"/>
              <a:gd name="connsiteY7" fmla="*/ 184193 h 533197"/>
              <a:gd name="connsiteX8" fmla="*/ 303437 w 578111"/>
              <a:gd name="connsiteY8" fmla="*/ 221030 h 533197"/>
              <a:gd name="connsiteX9" fmla="*/ 303437 w 578111"/>
              <a:gd name="connsiteY9" fmla="*/ 348119 h 533197"/>
              <a:gd name="connsiteX10" fmla="*/ 267503 w 578111"/>
              <a:gd name="connsiteY10" fmla="*/ 384956 h 533197"/>
              <a:gd name="connsiteX11" fmla="*/ 230648 w 578111"/>
              <a:gd name="connsiteY11" fmla="*/ 348119 h 533197"/>
              <a:gd name="connsiteX12" fmla="*/ 230648 w 578111"/>
              <a:gd name="connsiteY12" fmla="*/ 221030 h 533197"/>
              <a:gd name="connsiteX13" fmla="*/ 267503 w 578111"/>
              <a:gd name="connsiteY13" fmla="*/ 184193 h 533197"/>
              <a:gd name="connsiteX14" fmla="*/ 357937 w 578111"/>
              <a:gd name="connsiteY14" fmla="*/ 148390 h 533197"/>
              <a:gd name="connsiteX15" fmla="*/ 394867 w 578111"/>
              <a:gd name="connsiteY15" fmla="*/ 184289 h 533197"/>
              <a:gd name="connsiteX16" fmla="*/ 394867 w 578111"/>
              <a:gd name="connsiteY16" fmla="*/ 348136 h 533197"/>
              <a:gd name="connsiteX17" fmla="*/ 357937 w 578111"/>
              <a:gd name="connsiteY17" fmla="*/ 384955 h 533197"/>
              <a:gd name="connsiteX18" fmla="*/ 321930 w 578111"/>
              <a:gd name="connsiteY18" fmla="*/ 348136 h 533197"/>
              <a:gd name="connsiteX19" fmla="*/ 321930 w 578111"/>
              <a:gd name="connsiteY19" fmla="*/ 184289 h 533197"/>
              <a:gd name="connsiteX20" fmla="*/ 357937 w 578111"/>
              <a:gd name="connsiteY20" fmla="*/ 148390 h 533197"/>
              <a:gd name="connsiteX21" fmla="*/ 267469 w 578111"/>
              <a:gd name="connsiteY21" fmla="*/ 0 h 533197"/>
              <a:gd name="connsiteX22" fmla="*/ 529404 w 578111"/>
              <a:gd name="connsiteY22" fmla="*/ 218252 h 533197"/>
              <a:gd name="connsiteX23" fmla="*/ 566296 w 578111"/>
              <a:gd name="connsiteY23" fmla="*/ 218252 h 533197"/>
              <a:gd name="connsiteX24" fmla="*/ 576441 w 578111"/>
              <a:gd name="connsiteY24" fmla="*/ 224698 h 533197"/>
              <a:gd name="connsiteX25" fmla="*/ 575519 w 578111"/>
              <a:gd name="connsiteY25" fmla="*/ 237590 h 533197"/>
              <a:gd name="connsiteX26" fmla="*/ 514647 w 578111"/>
              <a:gd name="connsiteY26" fmla="*/ 310341 h 533197"/>
              <a:gd name="connsiteX27" fmla="*/ 505424 w 578111"/>
              <a:gd name="connsiteY27" fmla="*/ 314945 h 533197"/>
              <a:gd name="connsiteX28" fmla="*/ 496201 w 578111"/>
              <a:gd name="connsiteY28" fmla="*/ 310341 h 533197"/>
              <a:gd name="connsiteX29" fmla="*/ 435328 w 578111"/>
              <a:gd name="connsiteY29" fmla="*/ 237590 h 533197"/>
              <a:gd name="connsiteX30" fmla="*/ 433484 w 578111"/>
              <a:gd name="connsiteY30" fmla="*/ 224698 h 533197"/>
              <a:gd name="connsiteX31" fmla="*/ 444551 w 578111"/>
              <a:gd name="connsiteY31" fmla="*/ 218252 h 533197"/>
              <a:gd name="connsiteX32" fmla="*/ 480521 w 578111"/>
              <a:gd name="connsiteY32" fmla="*/ 218252 h 533197"/>
              <a:gd name="connsiteX33" fmla="*/ 267469 w 578111"/>
              <a:gd name="connsiteY33" fmla="*/ 47886 h 533197"/>
              <a:gd name="connsiteX34" fmla="*/ 48882 w 578111"/>
              <a:gd name="connsiteY34" fmla="*/ 266138 h 533197"/>
              <a:gd name="connsiteX35" fmla="*/ 267469 w 578111"/>
              <a:gd name="connsiteY35" fmla="*/ 484390 h 533197"/>
              <a:gd name="connsiteX36" fmla="*/ 456541 w 578111"/>
              <a:gd name="connsiteY36" fmla="*/ 375724 h 533197"/>
              <a:gd name="connsiteX37" fmla="*/ 489744 w 578111"/>
              <a:gd name="connsiteY37" fmla="*/ 366515 h 533197"/>
              <a:gd name="connsiteX38" fmla="*/ 498967 w 578111"/>
              <a:gd name="connsiteY38" fmla="*/ 399668 h 533197"/>
              <a:gd name="connsiteX39" fmla="*/ 267469 w 578111"/>
              <a:gd name="connsiteY39" fmla="*/ 533197 h 533197"/>
              <a:gd name="connsiteX40" fmla="*/ 0 w 578111"/>
              <a:gd name="connsiteY40" fmla="*/ 266138 h 533197"/>
              <a:gd name="connsiteX41" fmla="*/ 267469 w 578111"/>
              <a:gd name="connsiteY41" fmla="*/ 0 h 533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578111" h="533197">
                <a:moveTo>
                  <a:pt x="176147" y="221031"/>
                </a:moveTo>
                <a:cubicBezTo>
                  <a:pt x="196459" y="221031"/>
                  <a:pt x="212154" y="237608"/>
                  <a:pt x="212154" y="256947"/>
                </a:cubicBezTo>
                <a:lnTo>
                  <a:pt x="212154" y="348118"/>
                </a:lnTo>
                <a:cubicBezTo>
                  <a:pt x="212154" y="368378"/>
                  <a:pt x="196459" y="384955"/>
                  <a:pt x="176147" y="384955"/>
                </a:cubicBezTo>
                <a:cubicBezTo>
                  <a:pt x="155836" y="384955"/>
                  <a:pt x="139217" y="368378"/>
                  <a:pt x="139217" y="348118"/>
                </a:cubicBezTo>
                <a:lnTo>
                  <a:pt x="139217" y="256947"/>
                </a:lnTo>
                <a:cubicBezTo>
                  <a:pt x="139217" y="237608"/>
                  <a:pt x="155836" y="221031"/>
                  <a:pt x="176147" y="221031"/>
                </a:cubicBezTo>
                <a:close/>
                <a:moveTo>
                  <a:pt x="267503" y="184193"/>
                </a:moveTo>
                <a:cubicBezTo>
                  <a:pt x="286852" y="184193"/>
                  <a:pt x="303437" y="200770"/>
                  <a:pt x="303437" y="221030"/>
                </a:cubicBezTo>
                <a:lnTo>
                  <a:pt x="303437" y="348119"/>
                </a:lnTo>
                <a:cubicBezTo>
                  <a:pt x="303437" y="368379"/>
                  <a:pt x="287774" y="384956"/>
                  <a:pt x="267503" y="384956"/>
                </a:cubicBezTo>
                <a:cubicBezTo>
                  <a:pt x="247233" y="384956"/>
                  <a:pt x="230648" y="368379"/>
                  <a:pt x="230648" y="348119"/>
                </a:cubicBezTo>
                <a:lnTo>
                  <a:pt x="230648" y="221030"/>
                </a:lnTo>
                <a:cubicBezTo>
                  <a:pt x="230648" y="200770"/>
                  <a:pt x="247233" y="184193"/>
                  <a:pt x="267503" y="184193"/>
                </a:cubicBezTo>
                <a:close/>
                <a:moveTo>
                  <a:pt x="357937" y="148390"/>
                </a:moveTo>
                <a:cubicBezTo>
                  <a:pt x="378249" y="148390"/>
                  <a:pt x="394867" y="164959"/>
                  <a:pt x="394867" y="184289"/>
                </a:cubicBezTo>
                <a:lnTo>
                  <a:pt x="394867" y="348136"/>
                </a:lnTo>
                <a:cubicBezTo>
                  <a:pt x="394867" y="368386"/>
                  <a:pt x="378249" y="384955"/>
                  <a:pt x="357937" y="384955"/>
                </a:cubicBezTo>
                <a:cubicBezTo>
                  <a:pt x="338549" y="384955"/>
                  <a:pt x="321930" y="368386"/>
                  <a:pt x="321930" y="348136"/>
                </a:cubicBezTo>
                <a:lnTo>
                  <a:pt x="321930" y="184289"/>
                </a:lnTo>
                <a:cubicBezTo>
                  <a:pt x="321930" y="164959"/>
                  <a:pt x="338549" y="148390"/>
                  <a:pt x="357937" y="148390"/>
                </a:cubicBezTo>
                <a:close/>
                <a:moveTo>
                  <a:pt x="267469" y="0"/>
                </a:moveTo>
                <a:cubicBezTo>
                  <a:pt x="397514" y="0"/>
                  <a:pt x="507268" y="93931"/>
                  <a:pt x="529404" y="218252"/>
                </a:cubicBezTo>
                <a:lnTo>
                  <a:pt x="566296" y="218252"/>
                </a:lnTo>
                <a:cubicBezTo>
                  <a:pt x="570907" y="218252"/>
                  <a:pt x="574597" y="221014"/>
                  <a:pt x="576441" y="224698"/>
                </a:cubicBezTo>
                <a:cubicBezTo>
                  <a:pt x="579208" y="229302"/>
                  <a:pt x="578286" y="233907"/>
                  <a:pt x="575519" y="237590"/>
                </a:cubicBezTo>
                <a:lnTo>
                  <a:pt x="514647" y="310341"/>
                </a:lnTo>
                <a:cubicBezTo>
                  <a:pt x="511880" y="313104"/>
                  <a:pt x="509113" y="314945"/>
                  <a:pt x="505424" y="314945"/>
                </a:cubicBezTo>
                <a:cubicBezTo>
                  <a:pt x="501734" y="314945"/>
                  <a:pt x="498045" y="313104"/>
                  <a:pt x="496201" y="310341"/>
                </a:cubicBezTo>
                <a:lnTo>
                  <a:pt x="435328" y="237590"/>
                </a:lnTo>
                <a:cubicBezTo>
                  <a:pt x="431639" y="233907"/>
                  <a:pt x="431639" y="229302"/>
                  <a:pt x="433484" y="224698"/>
                </a:cubicBezTo>
                <a:cubicBezTo>
                  <a:pt x="435328" y="221014"/>
                  <a:pt x="439940" y="218252"/>
                  <a:pt x="444551" y="218252"/>
                </a:cubicBezTo>
                <a:lnTo>
                  <a:pt x="480521" y="218252"/>
                </a:lnTo>
                <a:cubicBezTo>
                  <a:pt x="458386" y="120637"/>
                  <a:pt x="370767" y="47886"/>
                  <a:pt x="267469" y="47886"/>
                </a:cubicBezTo>
                <a:cubicBezTo>
                  <a:pt x="146647" y="47886"/>
                  <a:pt x="48882" y="146422"/>
                  <a:pt x="48882" y="266138"/>
                </a:cubicBezTo>
                <a:cubicBezTo>
                  <a:pt x="48882" y="386775"/>
                  <a:pt x="146647" y="484390"/>
                  <a:pt x="267469" y="484390"/>
                </a:cubicBezTo>
                <a:cubicBezTo>
                  <a:pt x="344942" y="484390"/>
                  <a:pt x="417805" y="442949"/>
                  <a:pt x="456541" y="375724"/>
                </a:cubicBezTo>
                <a:cubicBezTo>
                  <a:pt x="462998" y="363753"/>
                  <a:pt x="477754" y="360069"/>
                  <a:pt x="489744" y="366515"/>
                </a:cubicBezTo>
                <a:cubicBezTo>
                  <a:pt x="501734" y="373883"/>
                  <a:pt x="505424" y="388617"/>
                  <a:pt x="498967" y="399668"/>
                </a:cubicBezTo>
                <a:cubicBezTo>
                  <a:pt x="451008" y="482548"/>
                  <a:pt x="362466" y="533197"/>
                  <a:pt x="267469" y="533197"/>
                </a:cubicBezTo>
                <a:cubicBezTo>
                  <a:pt x="119900" y="533197"/>
                  <a:pt x="0" y="413481"/>
                  <a:pt x="0" y="266138"/>
                </a:cubicBezTo>
                <a:cubicBezTo>
                  <a:pt x="0" y="119716"/>
                  <a:pt x="119900" y="0"/>
                  <a:pt x="2674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6" name="îŝḷîḓé-Rectangle 5"/>
          <p:cNvSpPr/>
          <p:nvPr/>
        </p:nvSpPr>
        <p:spPr>
          <a:xfrm>
            <a:off x="1260969" y="4673318"/>
            <a:ext cx="468555" cy="468555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0" name="椭圆 19"/>
          <p:cNvSpPr/>
          <p:nvPr/>
        </p:nvSpPr>
        <p:spPr>
          <a:xfrm>
            <a:off x="-288509" y="-190606"/>
            <a:ext cx="901686" cy="901686"/>
          </a:xfrm>
          <a:prstGeom prst="ellipse">
            <a:avLst/>
          </a:prstGeom>
          <a:solidFill>
            <a:srgbClr val="FF9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792345" y="332683"/>
            <a:ext cx="912429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 dirty="0">
                <a:solidFill>
                  <a:srgbClr val="FF930A"/>
                </a:solidFill>
                <a:latin typeface="Arial"/>
                <a:ea typeface="微软雅黑" panose="020B0503020204020204" pitchFamily="34" charset="-122"/>
              </a:rPr>
              <a:t>In it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1A5519-0C1D-AB08-1306-EF48A9B00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77" y="1117951"/>
            <a:ext cx="7137639" cy="402817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73B11B5-888A-E2C6-ED97-43982EF03817}"/>
              </a:ext>
            </a:extLst>
          </p:cNvPr>
          <p:cNvSpPr txBox="1"/>
          <p:nvPr/>
        </p:nvSpPr>
        <p:spPr>
          <a:xfrm>
            <a:off x="8062078" y="700265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Log in to get this interface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FA6D73A-4989-944E-4897-7DCF13DB3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005" y="2612852"/>
            <a:ext cx="2514951" cy="103837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1C11ECA-4152-1996-36C6-FE4B301F2A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6064" y="3612434"/>
            <a:ext cx="2888361" cy="36933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9B2AB28-0A06-2FF3-1580-CDBAC5835D84}"/>
              </a:ext>
            </a:extLst>
          </p:cNvPr>
          <p:cNvSpPr txBox="1"/>
          <p:nvPr/>
        </p:nvSpPr>
        <p:spPr>
          <a:xfrm>
            <a:off x="8227025" y="4026130"/>
            <a:ext cx="2888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Each has its own table in the database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89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dur="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dur="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53" grpId="0"/>
      <p:bldP spid="63" grpId="0" animBg="1"/>
      <p:bldP spid="65" grpId="0" animBg="1"/>
      <p:bldP spid="64" grpId="0" animBg="1"/>
      <p:bldP spid="66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椭圆 27"/>
          <p:cNvSpPr/>
          <p:nvPr/>
        </p:nvSpPr>
        <p:spPr>
          <a:xfrm>
            <a:off x="-288509" y="-190606"/>
            <a:ext cx="901686" cy="901686"/>
          </a:xfrm>
          <a:prstGeom prst="ellipse">
            <a:avLst/>
          </a:prstGeom>
          <a:solidFill>
            <a:srgbClr val="FF9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613177" y="53462"/>
            <a:ext cx="8603637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 dirty="0">
                <a:solidFill>
                  <a:srgbClr val="FF930A"/>
                </a:solidFill>
                <a:latin typeface="Arial"/>
                <a:ea typeface="微软雅黑" panose="020B0503020204020204" pitchFamily="34" charset="-122"/>
              </a:rPr>
              <a:t>There </a:t>
            </a:r>
            <a:r>
              <a:rPr lang="en-US" altLang="zh-CN" sz="3200" b="1" dirty="0">
                <a:solidFill>
                  <a:srgbClr val="FF930A"/>
                </a:solidFill>
                <a:latin typeface="Arial"/>
                <a:ea typeface="微软雅黑" panose="020B0503020204020204" pitchFamily="34" charset="-122"/>
              </a:rPr>
              <a:t>can</a:t>
            </a:r>
            <a:r>
              <a:rPr lang="zh-CN" altLang="en-US" sz="3200" b="1" dirty="0">
                <a:solidFill>
                  <a:srgbClr val="FF930A"/>
                </a:solidFill>
                <a:latin typeface="Arial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FF930A"/>
                </a:solidFill>
                <a:latin typeface="Arial"/>
                <a:ea typeface="微软雅黑" panose="020B0503020204020204" pitchFamily="34" charset="-122"/>
              </a:rPr>
              <a:t>change</a:t>
            </a:r>
            <a:r>
              <a:rPr lang="zh-CN" altLang="en-US" sz="3200" b="1" dirty="0">
                <a:solidFill>
                  <a:srgbClr val="FF930A"/>
                </a:solidFill>
                <a:latin typeface="Arial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rgbClr val="FF930A"/>
                </a:solidFill>
                <a:latin typeface="Arial"/>
                <a:ea typeface="微软雅黑" panose="020B0503020204020204" pitchFamily="34" charset="-122"/>
              </a:rPr>
              <a:t>score and add help topic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A87DA75-90AA-4E28-8E68-95FEA8817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8237"/>
            <a:ext cx="12192000" cy="2564163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81DA18DC-67BE-6F61-6EB7-55C23E34C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68498"/>
            <a:ext cx="12192000" cy="4089502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5349920A-D357-89B9-13BE-87EBFF394407}"/>
              </a:ext>
            </a:extLst>
          </p:cNvPr>
          <p:cNvSpPr txBox="1"/>
          <p:nvPr/>
        </p:nvSpPr>
        <p:spPr>
          <a:xfrm>
            <a:off x="2975186" y="606018"/>
            <a:ext cx="7632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Clicking yes means adding it to the target table</a:t>
            </a:r>
          </a:p>
          <a:p>
            <a:r>
              <a:rPr lang="en-US" altLang="zh-CN" sz="2400" b="1" dirty="0"/>
              <a:t>clicking no means removing it from the request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538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slow" advTm="0">
        <p:random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0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0" y="2492730"/>
            <a:ext cx="12192000" cy="4365270"/>
          </a:xfrm>
          <a:prstGeom prst="rect">
            <a:avLst/>
          </a:prstGeom>
        </p:spPr>
      </p:pic>
      <p:sp>
        <p:nvSpPr>
          <p:cNvPr id="3" name="文本框 21"/>
          <p:cNvSpPr txBox="1"/>
          <p:nvPr/>
        </p:nvSpPr>
        <p:spPr>
          <a:xfrm>
            <a:off x="151078" y="332683"/>
            <a:ext cx="2507418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 dirty="0">
                <a:solidFill>
                  <a:srgbClr val="FF930A"/>
                </a:solidFill>
                <a:latin typeface="Arial" panose="020B0604020202020204"/>
                <a:ea typeface="微软雅黑" panose="020B0503020204020204" pitchFamily="34" charset="-122"/>
              </a:rPr>
              <a:t>Add Course</a:t>
            </a:r>
            <a:endParaRPr lang="en-US" altLang="zh-CN" sz="3200" b="1" noProof="0" dirty="0">
              <a:solidFill>
                <a:srgbClr val="FF930A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4232211"/>
            <a:ext cx="12306731" cy="262578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70" y="1459865"/>
            <a:ext cx="11254740" cy="26987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0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0" y="2492730"/>
            <a:ext cx="12192000" cy="4365270"/>
          </a:xfrm>
          <a:prstGeom prst="rect">
            <a:avLst/>
          </a:prstGeom>
        </p:spPr>
      </p:pic>
      <p:sp>
        <p:nvSpPr>
          <p:cNvPr id="6" name="文本框 21"/>
          <p:cNvSpPr txBox="1"/>
          <p:nvPr/>
        </p:nvSpPr>
        <p:spPr>
          <a:xfrm>
            <a:off x="123825" y="2391410"/>
            <a:ext cx="11984355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4400" b="1" dirty="0">
                <a:solidFill>
                  <a:srgbClr val="FF930A"/>
                </a:solidFill>
                <a:latin typeface="Arial" panose="020B0604020202020204"/>
                <a:ea typeface="微软雅黑" panose="020B0503020204020204" pitchFamily="34" charset="-122"/>
              </a:rPr>
              <a:t>Software Testing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0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0" y="2492730"/>
            <a:ext cx="12192000" cy="4365270"/>
          </a:xfrm>
          <a:prstGeom prst="rect">
            <a:avLst/>
          </a:prstGeom>
        </p:spPr>
      </p:pic>
      <p:sp>
        <p:nvSpPr>
          <p:cNvPr id="20" name="椭圆 19"/>
          <p:cNvSpPr/>
          <p:nvPr/>
        </p:nvSpPr>
        <p:spPr>
          <a:xfrm>
            <a:off x="-288509" y="-190606"/>
            <a:ext cx="901686" cy="901686"/>
          </a:xfrm>
          <a:prstGeom prst="ellipse">
            <a:avLst/>
          </a:prstGeom>
          <a:solidFill>
            <a:srgbClr val="FF9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792345" y="332683"/>
            <a:ext cx="5751330" cy="764173"/>
            <a:chOff x="1059045" y="332683"/>
            <a:chExt cx="5751330" cy="764173"/>
          </a:xfrm>
        </p:grpSpPr>
        <p:sp>
          <p:nvSpPr>
            <p:cNvPr id="22" name="文本框 21"/>
            <p:cNvSpPr txBox="1"/>
            <p:nvPr/>
          </p:nvSpPr>
          <p:spPr>
            <a:xfrm>
              <a:off x="1059045" y="332683"/>
              <a:ext cx="34067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3200" b="1" noProof="0" dirty="0">
                  <a:solidFill>
                    <a:srgbClr val="FF930A"/>
                  </a:solidFill>
                  <a:latin typeface="Arial" panose="020B0604020202020204"/>
                  <a:ea typeface="微软雅黑" panose="020B0503020204020204" pitchFamily="34" charset="-122"/>
                </a:rPr>
                <a:t>Testing Methods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059045" y="794786"/>
              <a:ext cx="5751330" cy="3020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1026" name="Picture 2" descr="Postman API Platform Reviews, Ratings &amp; Features 2024 | Gartner Peer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810" y="2171756"/>
            <a:ext cx="2007646" cy="178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ytest_logo_curves | yoshiislandblog.ne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209" y="3543372"/>
            <a:ext cx="2007646" cy="200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erfLink: LoadRunner Certificat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088" y="1949051"/>
            <a:ext cx="2007646" cy="200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peat - Free miscellaneous icon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209" y="73488"/>
            <a:ext cx="2007646" cy="200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8665" y="1714500"/>
            <a:ext cx="2306955" cy="22421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0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0" y="2492730"/>
            <a:ext cx="12192000" cy="4365270"/>
          </a:xfrm>
          <a:prstGeom prst="rect">
            <a:avLst/>
          </a:prstGeom>
        </p:spPr>
      </p:pic>
      <p:sp>
        <p:nvSpPr>
          <p:cNvPr id="6" name="文本框 21"/>
          <p:cNvSpPr txBox="1"/>
          <p:nvPr/>
        </p:nvSpPr>
        <p:spPr>
          <a:xfrm>
            <a:off x="792345" y="332683"/>
            <a:ext cx="705674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 dirty="0">
                <a:solidFill>
                  <a:srgbClr val="FF930A"/>
                </a:solidFill>
                <a:latin typeface="Arial" panose="020B0604020202020204"/>
                <a:ea typeface="微软雅黑" panose="020B0503020204020204" pitchFamily="34" charset="-122"/>
              </a:rPr>
              <a:t>Why should you use this software?</a:t>
            </a:r>
            <a:endParaRPr lang="en-US" altLang="zh-CN" sz="3200" b="1" noProof="0" dirty="0">
              <a:solidFill>
                <a:srgbClr val="FF930A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7" name="文本框 3">
            <a:extLst>
              <a:ext uri="{FF2B5EF4-FFF2-40B4-BE49-F238E27FC236}">
                <a16:creationId xmlns:a16="http://schemas.microsoft.com/office/drawing/2014/main" id="{DA1B9950-F928-301C-B596-C2716CE96B63}"/>
              </a:ext>
            </a:extLst>
          </p:cNvPr>
          <p:cNvSpPr txBox="1"/>
          <p:nvPr/>
        </p:nvSpPr>
        <p:spPr>
          <a:xfrm>
            <a:off x="1155065" y="1481455"/>
            <a:ext cx="911542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000" dirty="0"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zh-CN" altLang="en-US" sz="2000" dirty="0">
                <a:cs typeface="Arial" panose="020B0604020202020204" pitchFamily="34" charset="0"/>
              </a:rPr>
              <a:t>Rich features: The software has a variety of functions to meet the different needs of users.</a:t>
            </a:r>
          </a:p>
          <a:p>
            <a:pPr marL="342900" indent="-342900">
              <a:buAutoNum type="arabicPeriod"/>
            </a:pPr>
            <a:r>
              <a:rPr lang="zh-CN" altLang="en-US" sz="2000" dirty="0">
                <a:cs typeface="Arial" panose="020B0604020202020204" pitchFamily="34" charset="0"/>
              </a:rPr>
              <a:t>Efficient performance: The software is optimized for efficient operation and processing.</a:t>
            </a:r>
            <a:endParaRPr lang="en-US" altLang="zh-CN" sz="2000" dirty="0"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altLang="zh-CN" sz="2000" dirty="0">
                <a:cs typeface="Arial" panose="020B0604020202020204" pitchFamily="34" charset="0"/>
              </a:rPr>
              <a:t>Reliability: Under load, this software has proven reliable for a variety of users.</a:t>
            </a:r>
          </a:p>
          <a:p>
            <a:pPr>
              <a:lnSpc>
                <a:spcPct val="110000"/>
              </a:lnSpc>
            </a:pPr>
            <a:endParaRPr lang="en-US" altLang="zh-CN" sz="2000" dirty="0"/>
          </a:p>
          <a:p>
            <a:pPr>
              <a:lnSpc>
                <a:spcPct val="110000"/>
              </a:lnSpc>
            </a:pPr>
            <a:r>
              <a:rPr lang="en-US" altLang="zh-CN" sz="2000" dirty="0"/>
              <a:t>Specifically, this software’s main benefits are </a:t>
            </a:r>
            <a:endParaRPr lang="zh-CN" altLang="en-US" sz="2000" dirty="0"/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Improve productivity</a:t>
            </a:r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Error and risk reduction</a:t>
            </a:r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Enhanced Data management</a:t>
            </a:r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Provide real-time information and immediate feedback</a:t>
            </a:r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Support collaboration and teamwork</a:t>
            </a:r>
          </a:p>
          <a:p>
            <a:pPr marL="800100" lvl="1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Providing good user experience</a:t>
            </a:r>
          </a:p>
          <a:p>
            <a:pPr marL="342900" indent="-342900">
              <a:buAutoNum type="arabicPeriod"/>
            </a:pPr>
            <a:endParaRPr lang="zh-CN" altLang="en-US" sz="2000" dirty="0">
              <a:cs typeface="Arial" panose="020B0604020202020204" pitchFamily="34" charset="0"/>
            </a:endParaRPr>
          </a:p>
          <a:p>
            <a:endParaRPr lang="zh-CN" altLang="en-US" sz="2000" dirty="0"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308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0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0" y="2492730"/>
            <a:ext cx="12192000" cy="4365270"/>
          </a:xfrm>
          <a:prstGeom prst="rect">
            <a:avLst/>
          </a:prstGeom>
        </p:spPr>
      </p:pic>
      <p:sp>
        <p:nvSpPr>
          <p:cNvPr id="20" name="椭圆 19"/>
          <p:cNvSpPr/>
          <p:nvPr/>
        </p:nvSpPr>
        <p:spPr>
          <a:xfrm>
            <a:off x="-288509" y="-190606"/>
            <a:ext cx="901686" cy="901686"/>
          </a:xfrm>
          <a:prstGeom prst="ellipse">
            <a:avLst/>
          </a:prstGeom>
          <a:solidFill>
            <a:srgbClr val="FF9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792345" y="332683"/>
            <a:ext cx="5751330" cy="1077218"/>
            <a:chOff x="1059045" y="332683"/>
            <a:chExt cx="5751330" cy="1077218"/>
          </a:xfrm>
        </p:grpSpPr>
        <p:sp>
          <p:nvSpPr>
            <p:cNvPr id="22" name="文本框 21"/>
            <p:cNvSpPr txBox="1"/>
            <p:nvPr/>
          </p:nvSpPr>
          <p:spPr>
            <a:xfrm>
              <a:off x="1059045" y="332683"/>
              <a:ext cx="164179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3200" b="1" dirty="0" err="1">
                  <a:solidFill>
                    <a:srgbClr val="FF930A"/>
                  </a:solidFill>
                  <a:latin typeface="Arial" panose="020B0604020202020204"/>
                  <a:ea typeface="微软雅黑" panose="020B0503020204020204" pitchFamily="34" charset="-122"/>
                </a:rPr>
                <a:t>Pytests</a:t>
              </a:r>
              <a:endParaRPr lang="en-US" altLang="zh-CN" sz="3200" b="1" noProof="0" dirty="0">
                <a:solidFill>
                  <a:srgbClr val="FF930A"/>
                </a:solidFill>
                <a:latin typeface="Arial" panose="020B0604020202020204"/>
                <a:ea typeface="微软雅黑" panose="020B0503020204020204" pitchFamily="34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lang="en-US" altLang="zh-CN" sz="3200" b="1" noProof="0" dirty="0">
                <a:solidFill>
                  <a:srgbClr val="FF930A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059045" y="794786"/>
              <a:ext cx="5751330" cy="3020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410" y="1409700"/>
            <a:ext cx="11234420" cy="29679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0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0" y="2492730"/>
            <a:ext cx="12192000" cy="4365270"/>
          </a:xfrm>
          <a:prstGeom prst="rect">
            <a:avLst/>
          </a:prstGeom>
        </p:spPr>
      </p:pic>
      <p:sp>
        <p:nvSpPr>
          <p:cNvPr id="20" name="椭圆 19"/>
          <p:cNvSpPr/>
          <p:nvPr/>
        </p:nvSpPr>
        <p:spPr>
          <a:xfrm>
            <a:off x="-288509" y="-190606"/>
            <a:ext cx="901686" cy="901686"/>
          </a:xfrm>
          <a:prstGeom prst="ellipse">
            <a:avLst/>
          </a:prstGeom>
          <a:solidFill>
            <a:srgbClr val="FF9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792345" y="332683"/>
            <a:ext cx="5751330" cy="1077218"/>
            <a:chOff x="1059045" y="332683"/>
            <a:chExt cx="5751330" cy="1077218"/>
          </a:xfrm>
        </p:grpSpPr>
        <p:sp>
          <p:nvSpPr>
            <p:cNvPr id="22" name="文本框 21"/>
            <p:cNvSpPr txBox="1"/>
            <p:nvPr/>
          </p:nvSpPr>
          <p:spPr>
            <a:xfrm>
              <a:off x="1059045" y="332683"/>
              <a:ext cx="252024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3200" b="1" noProof="0" dirty="0">
                  <a:solidFill>
                    <a:srgbClr val="FF930A"/>
                  </a:solidFill>
                  <a:latin typeface="Arial" panose="020B0604020202020204"/>
                  <a:ea typeface="微软雅黑" panose="020B0503020204020204" pitchFamily="34" charset="-122"/>
                </a:rPr>
                <a:t>Unit Testing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lang="en-US" altLang="zh-CN" sz="3200" b="1" noProof="0" dirty="0">
                <a:solidFill>
                  <a:srgbClr val="FF930A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059045" y="794786"/>
              <a:ext cx="5751330" cy="3020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705" y="1296035"/>
            <a:ext cx="10636885" cy="30441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0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0" y="2492730"/>
            <a:ext cx="12192000" cy="4365270"/>
          </a:xfrm>
          <a:prstGeom prst="rect">
            <a:avLst/>
          </a:prstGeom>
        </p:spPr>
      </p:pic>
      <p:sp>
        <p:nvSpPr>
          <p:cNvPr id="20" name="椭圆 19"/>
          <p:cNvSpPr/>
          <p:nvPr/>
        </p:nvSpPr>
        <p:spPr>
          <a:xfrm>
            <a:off x="-288509" y="-190606"/>
            <a:ext cx="901686" cy="901686"/>
          </a:xfrm>
          <a:prstGeom prst="ellipse">
            <a:avLst/>
          </a:prstGeom>
          <a:solidFill>
            <a:srgbClr val="FF9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792345" y="332683"/>
            <a:ext cx="5751330" cy="1077218"/>
            <a:chOff x="1059045" y="332683"/>
            <a:chExt cx="5751330" cy="1077218"/>
          </a:xfrm>
        </p:grpSpPr>
        <p:sp>
          <p:nvSpPr>
            <p:cNvPr id="22" name="文本框 21"/>
            <p:cNvSpPr txBox="1"/>
            <p:nvPr/>
          </p:nvSpPr>
          <p:spPr>
            <a:xfrm>
              <a:off x="1059045" y="332683"/>
              <a:ext cx="259718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3200" b="1" dirty="0">
                  <a:solidFill>
                    <a:srgbClr val="FF930A"/>
                  </a:solidFill>
                  <a:latin typeface="Arial" panose="020B0604020202020204"/>
                  <a:ea typeface="微软雅黑" panose="020B0503020204020204" pitchFamily="34" charset="-122"/>
                </a:rPr>
                <a:t>LoadRunner</a:t>
              </a:r>
              <a:endParaRPr lang="en-US" altLang="zh-CN" sz="3200" b="1" noProof="0" dirty="0">
                <a:solidFill>
                  <a:srgbClr val="FF930A"/>
                </a:solidFill>
                <a:latin typeface="Arial" panose="020B0604020202020204"/>
                <a:ea typeface="微软雅黑" panose="020B0503020204020204" pitchFamily="34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lang="en-US" altLang="zh-CN" sz="3200" b="1" noProof="0" dirty="0">
                <a:solidFill>
                  <a:srgbClr val="FF930A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059045" y="794786"/>
              <a:ext cx="5751330" cy="3020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870" y="1410335"/>
            <a:ext cx="11055985" cy="35026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椭圆 19"/>
          <p:cNvSpPr/>
          <p:nvPr/>
        </p:nvSpPr>
        <p:spPr>
          <a:xfrm>
            <a:off x="-288509" y="-190606"/>
            <a:ext cx="901686" cy="901686"/>
          </a:xfrm>
          <a:prstGeom prst="ellipse">
            <a:avLst/>
          </a:prstGeom>
          <a:solidFill>
            <a:srgbClr val="FF9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792345" y="332683"/>
            <a:ext cx="5751330" cy="1077218"/>
            <a:chOff x="1059045" y="332683"/>
            <a:chExt cx="5751330" cy="1077218"/>
          </a:xfrm>
        </p:grpSpPr>
        <p:sp>
          <p:nvSpPr>
            <p:cNvPr id="22" name="文本框 21"/>
            <p:cNvSpPr txBox="1"/>
            <p:nvPr/>
          </p:nvSpPr>
          <p:spPr>
            <a:xfrm>
              <a:off x="1059045" y="332683"/>
              <a:ext cx="259718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3200" b="1" dirty="0">
                  <a:solidFill>
                    <a:srgbClr val="FF930A"/>
                  </a:solidFill>
                  <a:latin typeface="Arial" panose="020B0604020202020204"/>
                  <a:ea typeface="微软雅黑" panose="020B0503020204020204" pitchFamily="34" charset="-122"/>
                </a:rPr>
                <a:t>LoadRunner</a:t>
              </a:r>
              <a:endParaRPr lang="en-US" altLang="zh-CN" sz="3200" b="1" noProof="0" dirty="0">
                <a:solidFill>
                  <a:srgbClr val="FF930A"/>
                </a:solidFill>
                <a:latin typeface="Arial" panose="020B0604020202020204"/>
                <a:ea typeface="微软雅黑" panose="020B0503020204020204" pitchFamily="34" charset="-122"/>
              </a:endParaRP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lang="en-US" altLang="zh-CN" sz="3200" b="1" noProof="0" dirty="0">
                <a:solidFill>
                  <a:srgbClr val="FF930A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059045" y="794786"/>
              <a:ext cx="5751330" cy="3020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4416" y="1846378"/>
            <a:ext cx="8203168" cy="501162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55" y="1296670"/>
            <a:ext cx="5273040" cy="4800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表格&#10;&#10;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363" y="800745"/>
            <a:ext cx="7658637" cy="6032515"/>
          </a:xfrm>
          <a:prstGeom prst="rect">
            <a:avLst/>
          </a:prstGeom>
        </p:spPr>
      </p:pic>
      <p:sp>
        <p:nvSpPr>
          <p:cNvPr id="20" name="椭圆 19"/>
          <p:cNvSpPr/>
          <p:nvPr/>
        </p:nvSpPr>
        <p:spPr>
          <a:xfrm>
            <a:off x="-288509" y="-190606"/>
            <a:ext cx="901686" cy="901686"/>
          </a:xfrm>
          <a:prstGeom prst="ellipse">
            <a:avLst/>
          </a:prstGeom>
          <a:solidFill>
            <a:srgbClr val="FF9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00097" y="341969"/>
            <a:ext cx="62667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930A"/>
                </a:solidFill>
                <a:latin typeface="Arial" panose="020B0604020202020204"/>
                <a:ea typeface="微软雅黑" panose="020B0503020204020204" pitchFamily="34" charset="-122"/>
              </a:rPr>
              <a:t>LoadRunner Test Result</a:t>
            </a:r>
            <a:endParaRPr lang="en-US" sz="3200" b="1" dirty="0"/>
          </a:p>
        </p:txBody>
      </p:sp>
      <p:sp>
        <p:nvSpPr>
          <p:cNvPr id="4" name="AutoShape 2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/>
          </a:p>
        </p:txBody>
      </p:sp>
      <p:sp>
        <p:nvSpPr>
          <p:cNvPr id="5" name="AutoShape 4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GB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85" y="1268095"/>
            <a:ext cx="4203700" cy="20459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0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0" y="2492730"/>
            <a:ext cx="12192000" cy="4365270"/>
          </a:xfrm>
          <a:prstGeom prst="rect">
            <a:avLst/>
          </a:prstGeom>
        </p:spPr>
      </p:pic>
      <p:sp>
        <p:nvSpPr>
          <p:cNvPr id="20" name="椭圆 19"/>
          <p:cNvSpPr/>
          <p:nvPr/>
        </p:nvSpPr>
        <p:spPr>
          <a:xfrm>
            <a:off x="-288509" y="-190606"/>
            <a:ext cx="901686" cy="901686"/>
          </a:xfrm>
          <a:prstGeom prst="ellipse">
            <a:avLst/>
          </a:prstGeom>
          <a:solidFill>
            <a:srgbClr val="FF9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792345" y="332683"/>
            <a:ext cx="5751330" cy="1077218"/>
            <a:chOff x="1059045" y="332683"/>
            <a:chExt cx="5751330" cy="1077218"/>
          </a:xfrm>
        </p:grpSpPr>
        <p:sp>
          <p:nvSpPr>
            <p:cNvPr id="22" name="文本框 21"/>
            <p:cNvSpPr txBox="1"/>
            <p:nvPr/>
          </p:nvSpPr>
          <p:spPr>
            <a:xfrm>
              <a:off x="1059045" y="332683"/>
              <a:ext cx="191590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3200" b="1" noProof="0" dirty="0">
                  <a:solidFill>
                    <a:srgbClr val="FF930A"/>
                  </a:solidFill>
                  <a:latin typeface="Arial" panose="020B0604020202020204"/>
                  <a:ea typeface="微软雅黑" panose="020B0503020204020204" pitchFamily="34" charset="-122"/>
                </a:rPr>
                <a:t>Postman</a:t>
              </a:r>
            </a:p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lang="en-US" altLang="zh-CN" sz="3200" b="1" noProof="0" dirty="0">
                <a:solidFill>
                  <a:srgbClr val="FF930A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059045" y="794786"/>
              <a:ext cx="5751330" cy="3020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630" y="1600200"/>
            <a:ext cx="10417810" cy="331089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椭圆 19"/>
          <p:cNvSpPr/>
          <p:nvPr/>
        </p:nvSpPr>
        <p:spPr>
          <a:xfrm>
            <a:off x="-288509" y="-190606"/>
            <a:ext cx="901686" cy="901686"/>
          </a:xfrm>
          <a:prstGeom prst="ellipse">
            <a:avLst/>
          </a:prstGeom>
          <a:solidFill>
            <a:srgbClr val="FF9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34" y="1899582"/>
            <a:ext cx="5587400" cy="45218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8023" y="1899577"/>
            <a:ext cx="5795250" cy="452185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00097" y="341969"/>
            <a:ext cx="62667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noProof="0" dirty="0">
                <a:solidFill>
                  <a:srgbClr val="FF930A"/>
                </a:solidFill>
                <a:latin typeface="Arial" panose="020B0604020202020204"/>
                <a:ea typeface="微软雅黑" panose="020B0503020204020204" pitchFamily="34" charset="-122"/>
              </a:rPr>
              <a:t>Postman</a:t>
            </a:r>
            <a:endParaRPr lang="en-US" sz="32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520" y="1259205"/>
            <a:ext cx="4431030" cy="4876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椭圆 19"/>
          <p:cNvSpPr/>
          <p:nvPr/>
        </p:nvSpPr>
        <p:spPr>
          <a:xfrm>
            <a:off x="-288509" y="-190606"/>
            <a:ext cx="901686" cy="901686"/>
          </a:xfrm>
          <a:prstGeom prst="ellipse">
            <a:avLst/>
          </a:prstGeom>
          <a:solidFill>
            <a:srgbClr val="FF9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10BE6-BF71-9DAF-D01A-A958D056F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r>
              <a:rPr lang="en-US" dirty="0"/>
              <a:t>Adding test data for the testing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B242AF-224C-C956-2C25-64983C0DC0F8}"/>
              </a:ext>
            </a:extLst>
          </p:cNvPr>
          <p:cNvSpPr txBox="1"/>
          <p:nvPr/>
        </p:nvSpPr>
        <p:spPr>
          <a:xfrm>
            <a:off x="800097" y="341969"/>
            <a:ext cx="62667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FF930A"/>
                </a:solidFill>
                <a:latin typeface="Arial"/>
                <a:ea typeface="微软雅黑" panose="020B0503020204020204" pitchFamily="34" charset="-122"/>
              </a:rPr>
              <a:t>Add test data</a:t>
            </a:r>
            <a:endParaRPr lang="en-US" sz="3200" b="1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A2B38039-5CDC-E6FE-F7CA-0FFBA9BD20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5F0A7EC8-1B17-6FAC-1991-5123C0A35F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0930F64-14D6-7111-F21B-FCB6641D60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1950"/>
          <a:stretch/>
        </p:blipFill>
        <p:spPr>
          <a:xfrm>
            <a:off x="1359876" y="1761306"/>
            <a:ext cx="7174523" cy="47547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4881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椭圆 19"/>
          <p:cNvSpPr/>
          <p:nvPr/>
        </p:nvSpPr>
        <p:spPr>
          <a:xfrm>
            <a:off x="-288509" y="-190606"/>
            <a:ext cx="901686" cy="901686"/>
          </a:xfrm>
          <a:prstGeom prst="ellipse">
            <a:avLst/>
          </a:prstGeom>
          <a:solidFill>
            <a:srgbClr val="FF93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10BE6-BF71-9DAF-D01A-A958D056F1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r>
              <a:rPr lang="en-US" dirty="0"/>
              <a:t>Very Well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B242AF-224C-C956-2C25-64983C0DC0F8}"/>
              </a:ext>
            </a:extLst>
          </p:cNvPr>
          <p:cNvSpPr txBox="1"/>
          <p:nvPr/>
        </p:nvSpPr>
        <p:spPr>
          <a:xfrm>
            <a:off x="800097" y="341969"/>
            <a:ext cx="626679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930A"/>
                </a:solidFill>
                <a:latin typeface="Arial"/>
                <a:ea typeface="微软雅黑" panose="020B0503020204020204" pitchFamily="34" charset="-122"/>
              </a:rPr>
              <a:t>LoadRunner Test Result</a:t>
            </a:r>
            <a:endParaRPr lang="en-US" sz="3200" b="1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A2B38039-5CDC-E6FE-F7CA-0FFBA9BD20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5F0A7EC8-1B17-6FAC-1991-5123C0A35F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" name="图片 6" descr="表格&#10;&#10;描述已自动生成">
            <a:extLst>
              <a:ext uri="{FF2B5EF4-FFF2-40B4-BE49-F238E27FC236}">
                <a16:creationId xmlns:a16="http://schemas.microsoft.com/office/drawing/2014/main" id="{3A7243ED-C524-59C3-2B23-299A83047F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544" y="978189"/>
            <a:ext cx="6266792" cy="55378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5249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0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0" y="2492730"/>
            <a:ext cx="12192000" cy="4365270"/>
          </a:xfrm>
          <a:prstGeom prst="rect">
            <a:avLst/>
          </a:prstGeom>
        </p:spPr>
      </p:pic>
      <p:sp>
        <p:nvSpPr>
          <p:cNvPr id="6" name="文本框 21"/>
          <p:cNvSpPr txBox="1"/>
          <p:nvPr/>
        </p:nvSpPr>
        <p:spPr>
          <a:xfrm>
            <a:off x="792345" y="332683"/>
            <a:ext cx="9632765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 dirty="0">
                <a:solidFill>
                  <a:srgbClr val="FF930A"/>
                </a:solidFill>
                <a:latin typeface="Arial" panose="020B0604020202020204"/>
                <a:ea typeface="微软雅黑" panose="020B0503020204020204" pitchFamily="34" charset="-122"/>
              </a:rPr>
              <a:t>How does this software differ from competitors?</a:t>
            </a:r>
            <a:endParaRPr lang="en-US" altLang="zh-CN" sz="3200" b="1" noProof="0" dirty="0">
              <a:solidFill>
                <a:srgbClr val="FF930A"/>
              </a:solidFill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7" name="文本框 3">
            <a:extLst>
              <a:ext uri="{FF2B5EF4-FFF2-40B4-BE49-F238E27FC236}">
                <a16:creationId xmlns:a16="http://schemas.microsoft.com/office/drawing/2014/main" id="{DA1B9950-F928-301C-B596-C2716CE96B63}"/>
              </a:ext>
            </a:extLst>
          </p:cNvPr>
          <p:cNvSpPr txBox="1"/>
          <p:nvPr/>
        </p:nvSpPr>
        <p:spPr>
          <a:xfrm>
            <a:off x="1155065" y="1481455"/>
            <a:ext cx="9115425" cy="3769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000" dirty="0"/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zh-CN" altLang="en-US" sz="2000" dirty="0"/>
              <a:t>Intuitive interface design: The software has an intuitive and simple user interface that allows users to quickly get started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zh-CN" altLang="en-US" sz="2000" dirty="0"/>
              <a:t>Easy to use: The software provides a simple and clear operation flow, and users can easily complete tasks without </a:t>
            </a:r>
            <a:r>
              <a:rPr lang="en-US" altLang="zh-CN" sz="2000" dirty="0"/>
              <a:t>a </a:t>
            </a:r>
            <a:r>
              <a:rPr lang="zh-CN" altLang="en-US" sz="2000" dirty="0"/>
              <a:t>tedious learning process.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zh-CN" altLang="en-US" sz="2000" dirty="0"/>
              <a:t>Friendly navigation and feedback: The software provides a clear navigation structure and instant feedback to help users find exactly what they need and get timely guidance and tips.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en-US" altLang="zh-CN" sz="2000" dirty="0"/>
              <a:t>Plentiful d</a:t>
            </a:r>
            <a:r>
              <a:rPr lang="zh-CN" altLang="en-US" sz="2000" dirty="0"/>
              <a:t>ocumentation and support resources: The software provides detailed documentation and support resources to help users solve problems and understand the functions of the software.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792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0">
            <a:extLst>
              <a:ext uri="{FF2B5EF4-FFF2-40B4-BE49-F238E27FC236}">
                <a16:creationId xmlns:a16="http://schemas.microsoft.com/office/drawing/2014/main" id="{71C2181D-2337-C490-72D2-6E49A082F4F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2492730"/>
            <a:ext cx="12192000" cy="4365270"/>
          </a:xfrm>
          <a:prstGeom prst="rect">
            <a:avLst/>
          </a:prstGeom>
        </p:spPr>
      </p:pic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E67AB32-44C8-7F45-0352-57F07A189F6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r>
              <a:rPr lang="en-US" sz="2400" dirty="0"/>
              <a:t>Used many diagrams, will focus on the most important three</a:t>
            </a:r>
          </a:p>
          <a:p>
            <a:pPr lvl="1"/>
            <a:r>
              <a:rPr lang="en-US" dirty="0"/>
              <a:t>Use-Case</a:t>
            </a:r>
          </a:p>
          <a:p>
            <a:pPr lvl="1"/>
            <a:r>
              <a:rPr lang="en-US" dirty="0"/>
              <a:t>Class </a:t>
            </a:r>
          </a:p>
          <a:p>
            <a:pPr lvl="1"/>
            <a:r>
              <a:rPr lang="en-US" dirty="0"/>
              <a:t>System Architecture </a:t>
            </a:r>
          </a:p>
          <a:p>
            <a:r>
              <a:rPr lang="en-US" sz="2400" dirty="0"/>
              <a:t>Diagrams were important to properly plan, and ensure the requirements were met</a:t>
            </a:r>
          </a:p>
          <a:p>
            <a:r>
              <a:rPr lang="en-US" sz="2400" dirty="0"/>
              <a:t>By diagramming prior to development, we were able to have a clear view of what was needed in order to develop this application</a:t>
            </a:r>
          </a:p>
        </p:txBody>
      </p:sp>
      <p:sp>
        <p:nvSpPr>
          <p:cNvPr id="6" name="文本框 21">
            <a:extLst>
              <a:ext uri="{FF2B5EF4-FFF2-40B4-BE49-F238E27FC236}">
                <a16:creationId xmlns:a16="http://schemas.microsoft.com/office/drawing/2014/main" id="{40AE8D07-10E0-6B80-BD04-F575F8D3B5A7}"/>
              </a:ext>
            </a:extLst>
          </p:cNvPr>
          <p:cNvSpPr txBox="1"/>
          <p:nvPr/>
        </p:nvSpPr>
        <p:spPr>
          <a:xfrm>
            <a:off x="792345" y="332683"/>
            <a:ext cx="216758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 dirty="0">
                <a:solidFill>
                  <a:srgbClr val="FF930A"/>
                </a:solidFill>
                <a:latin typeface="Arial"/>
                <a:ea typeface="微软雅黑" panose="020B0503020204020204" pitchFamily="34" charset="-122"/>
              </a:rPr>
              <a:t>Diagrams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916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3" descr="效果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2288" y="516134"/>
            <a:ext cx="8737417" cy="6341866"/>
          </a:xfrm>
          <a:prstGeom prst="rect">
            <a:avLst/>
          </a:prstGeom>
        </p:spPr>
      </p:pic>
      <p:sp>
        <p:nvSpPr>
          <p:cNvPr id="3" name="文本框 21"/>
          <p:cNvSpPr txBox="1"/>
          <p:nvPr/>
        </p:nvSpPr>
        <p:spPr>
          <a:xfrm>
            <a:off x="792345" y="332683"/>
            <a:ext cx="3807453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 dirty="0">
                <a:solidFill>
                  <a:srgbClr val="FF930A"/>
                </a:solidFill>
                <a:latin typeface="Arial" panose="020B0604020202020204"/>
                <a:ea typeface="微软雅黑" panose="020B0503020204020204" pitchFamily="34" charset="-122"/>
              </a:rPr>
              <a:t>Use-Case Diagram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computer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4" y="1"/>
            <a:ext cx="12159186" cy="6858000"/>
          </a:xfrm>
          <a:prstGeom prst="rect">
            <a:avLst/>
          </a:prstGeom>
        </p:spPr>
      </p:pic>
      <p:sp>
        <p:nvSpPr>
          <p:cNvPr id="3" name="文本框 21"/>
          <p:cNvSpPr txBox="1"/>
          <p:nvPr/>
        </p:nvSpPr>
        <p:spPr>
          <a:xfrm>
            <a:off x="792345" y="332683"/>
            <a:ext cx="3033203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 dirty="0">
                <a:solidFill>
                  <a:srgbClr val="FF930A"/>
                </a:solidFill>
                <a:latin typeface="Arial" panose="020B0604020202020204"/>
                <a:ea typeface="微软雅黑" panose="020B0503020204020204" pitchFamily="34" charset="-122"/>
              </a:rPr>
              <a:t>Class Diagram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37465" y="2492730"/>
            <a:ext cx="12192000" cy="436527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752" y="916248"/>
            <a:ext cx="8276590" cy="49898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25780" y="1155700"/>
            <a:ext cx="31608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Four main subsystems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Request, </a:t>
            </a:r>
            <a:r>
              <a:rPr lang="en-US" altLang="zh-CN" sz="2000" dirty="0" err="1"/>
              <a:t>UserAccount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SearchToExperiment</a:t>
            </a:r>
            <a:r>
              <a:rPr lang="en-US" altLang="zh-CN" sz="2000" dirty="0"/>
              <a:t>, &amp; </a:t>
            </a:r>
            <a:r>
              <a:rPr lang="en-US" altLang="zh-CN" sz="2000" dirty="0" err="1"/>
              <a:t>HelpTopic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Division allowed in-depth testing, and efficient collaboration</a:t>
            </a:r>
          </a:p>
        </p:txBody>
      </p:sp>
      <p:sp>
        <p:nvSpPr>
          <p:cNvPr id="4" name="文本框 21"/>
          <p:cNvSpPr txBox="1"/>
          <p:nvPr/>
        </p:nvSpPr>
        <p:spPr>
          <a:xfrm>
            <a:off x="792345" y="332683"/>
            <a:ext cx="561213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 dirty="0">
                <a:solidFill>
                  <a:srgbClr val="FF930A"/>
                </a:solidFill>
                <a:latin typeface="Arial" panose="020B0604020202020204"/>
                <a:ea typeface="微软雅黑" panose="020B0503020204020204" pitchFamily="34" charset="-122"/>
              </a:rPr>
              <a:t>Overall System Architecture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jk5ODM0YmMxOWJiYWQyNDU4MGIzYWRmYTA0ZmI5NDc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bb3f71-ed2b-4813-9d9f-c851c806846e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1262</Words>
  <Application>Microsoft Office PowerPoint</Application>
  <PresentationFormat>宽屏</PresentationFormat>
  <Paragraphs>168</Paragraphs>
  <Slides>48</Slides>
  <Notes>48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48</vt:i4>
      </vt:variant>
    </vt:vector>
  </HeadingPairs>
  <TitlesOfParts>
    <vt:vector size="57" baseType="lpstr">
      <vt:lpstr>等线</vt:lpstr>
      <vt:lpstr>等线 Light</vt:lpstr>
      <vt:lpstr>汉仪菱心体简</vt:lpstr>
      <vt:lpstr>微软雅黑</vt:lpstr>
      <vt:lpstr>Arial</vt:lpstr>
      <vt:lpstr>Times New Roman</vt:lpstr>
      <vt:lpstr>Wingdings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Jiayu Chen (BSc Computer Science FT)</dc:creator>
  <cp:lastModifiedBy>Alexander yuan</cp:lastModifiedBy>
  <cp:revision>28</cp:revision>
  <dcterms:created xsi:type="dcterms:W3CDTF">2024-05-19T12:03:00Z</dcterms:created>
  <dcterms:modified xsi:type="dcterms:W3CDTF">2024-05-22T07:54:10Z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1A952B8C14544BB6A92F8B43C309632B_12</vt:lpwstr>
  </property>
  <property fmtid="{D5CDD505-2E9C-101B-9397-08002B2CF9AE}" pid="3" name="KSOProductBuildVer">
    <vt:lpwstr>2052-12.1.0.16929</vt:lpwstr>
  </property>
</Properties>
</file>